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172" r:id="rId2"/>
    <p:sldId id="2945" r:id="rId3"/>
    <p:sldId id="3184" r:id="rId4"/>
    <p:sldId id="3186" r:id="rId5"/>
    <p:sldId id="3177" r:id="rId6"/>
    <p:sldId id="3141" r:id="rId7"/>
    <p:sldId id="3178" r:id="rId8"/>
    <p:sldId id="3180" r:id="rId9"/>
    <p:sldId id="3179" r:id="rId10"/>
    <p:sldId id="3182" r:id="rId11"/>
    <p:sldId id="3183" r:id="rId12"/>
    <p:sldId id="3188" r:id="rId13"/>
    <p:sldId id="3157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3">
          <p15:clr>
            <a:srgbClr val="A4A3A4"/>
          </p15:clr>
        </p15:guide>
        <p15:guide id="2" orient="horz" pos="1273">
          <p15:clr>
            <a:srgbClr val="A4A3A4"/>
          </p15:clr>
        </p15:guide>
        <p15:guide id="3" orient="horz" pos="369">
          <p15:clr>
            <a:srgbClr val="A4A3A4"/>
          </p15:clr>
        </p15:guide>
        <p15:guide id="4" orient="horz" pos="591">
          <p15:clr>
            <a:srgbClr val="A4A3A4"/>
          </p15:clr>
        </p15:guide>
        <p15:guide id="5" orient="horz" pos="1619">
          <p15:clr>
            <a:srgbClr val="A4A3A4"/>
          </p15:clr>
        </p15:guide>
        <p15:guide id="6" orient="horz" pos="1898">
          <p15:clr>
            <a:srgbClr val="A4A3A4"/>
          </p15:clr>
        </p15:guide>
        <p15:guide id="7" orient="horz" pos="1396">
          <p15:clr>
            <a:srgbClr val="A4A3A4"/>
          </p15:clr>
        </p15:guide>
        <p15:guide id="8" orient="horz" pos="2628">
          <p15:clr>
            <a:srgbClr val="A4A3A4"/>
          </p15:clr>
        </p15:guide>
        <p15:guide id="9" orient="horz" pos="2694">
          <p15:clr>
            <a:srgbClr val="A4A3A4"/>
          </p15:clr>
        </p15:guide>
        <p15:guide id="10" pos="633">
          <p15:clr>
            <a:srgbClr val="A4A3A4"/>
          </p15:clr>
        </p15:guide>
        <p15:guide id="11" pos="447">
          <p15:clr>
            <a:srgbClr val="A4A3A4"/>
          </p15:clr>
        </p15:guide>
        <p15:guide id="12" pos="5155">
          <p15:clr>
            <a:srgbClr val="A4A3A4"/>
          </p15:clr>
        </p15:guide>
        <p15:guide id="13" pos="7162">
          <p15:clr>
            <a:srgbClr val="A4A3A4"/>
          </p15:clr>
        </p15:guide>
        <p15:guide id="14" pos="39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1A"/>
    <a:srgbClr val="9B1C18"/>
    <a:srgbClr val="996600"/>
    <a:srgbClr val="CC9900"/>
    <a:srgbClr val="D7A300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BFCEC-98F1-7838-BA25-B60120784A4B}" v="466" dt="2024-09-30T16:51:43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15"/>
    <p:restoredTop sz="97026"/>
  </p:normalViewPr>
  <p:slideViewPr>
    <p:cSldViewPr snapToGrid="0" snapToObjects="1">
      <p:cViewPr varScale="1">
        <p:scale>
          <a:sx n="112" d="100"/>
          <a:sy n="112" d="100"/>
        </p:scale>
        <p:origin x="336" y="96"/>
      </p:cViewPr>
      <p:guideLst>
        <p:guide orient="horz" pos="2253"/>
        <p:guide orient="horz" pos="1273"/>
        <p:guide orient="horz" pos="369"/>
        <p:guide orient="horz" pos="591"/>
        <p:guide orient="horz" pos="1619"/>
        <p:guide orient="horz" pos="1898"/>
        <p:guide orient="horz" pos="1396"/>
        <p:guide orient="horz" pos="2628"/>
        <p:guide orient="horz" pos="2694"/>
        <p:guide pos="633"/>
        <p:guide pos="447"/>
        <p:guide pos="5155"/>
        <p:guide pos="7162"/>
        <p:guide pos="39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A266353-E6E7-8E40-92BA-F95DA8636E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EF2FE2-0677-C24A-A102-002D311547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2E43F-213A-444F-B4E9-0ACD4EA3E519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05CEDA-DC0A-8B42-902B-717F088F19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BE3256-D100-EA49-A182-73B30B02FF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6030D-6A00-7B4B-8102-3D1041EB3F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4401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DFB78-4FA8-1446-A3D5-8A157E7E0FEB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0351A-0425-9246-8DC3-8864B9DEA9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5457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2B74F5-3C65-0A4B-BA3D-780F6B5B6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A8C9AA-4ABC-BE49-947B-EF03F2E70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E38DFA-3867-2140-A2D3-9DDC3F0A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CB0A1C-F4B2-8849-8FF1-6FD2C016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EAB4F0-6744-9A4E-A283-5B43CDDA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7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95B8AC-C180-8B48-9968-8B4A1F90D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1CD822-4A95-324C-A1C6-39AAEBB91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218A71-8D73-5244-8651-E7B06EA8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794D0B-3448-824F-AB04-92BCCAF44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67EF60-D28A-F942-AA00-7464D854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54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E8227ED-64F8-DE42-8F13-F60750349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513372-0399-2B43-B2EC-B203D69C6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A12129-B5F3-ED42-91EE-2AA5182A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B76473-B256-7740-8B05-78BCB687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BA8F5A-4B48-1041-AC62-244CF926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5058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329E330-DFEB-455C-9775-E43DC8AF5A0D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0" y="1"/>
            <a:ext cx="12192000" cy="4251103"/>
          </a:xfrm>
          <a:custGeom>
            <a:avLst/>
            <a:gdLst>
              <a:gd name="connsiteX0" fmla="*/ 6931687 w 12192000"/>
              <a:gd name="connsiteY0" fmla="*/ 4243277 h 4251103"/>
              <a:gd name="connsiteX1" fmla="*/ 6962652 w 12192000"/>
              <a:gd name="connsiteY1" fmla="*/ 4251103 h 4251103"/>
              <a:gd name="connsiteX2" fmla="*/ 6926527 w 12192000"/>
              <a:gd name="connsiteY2" fmla="*/ 4251103 h 4251103"/>
              <a:gd name="connsiteX3" fmla="*/ 6921366 w 12192000"/>
              <a:gd name="connsiteY3" fmla="*/ 4251103 h 4251103"/>
              <a:gd name="connsiteX4" fmla="*/ 6931687 w 12192000"/>
              <a:gd name="connsiteY4" fmla="*/ 4243277 h 4251103"/>
              <a:gd name="connsiteX5" fmla="*/ 7061514 w 12192000"/>
              <a:gd name="connsiteY5" fmla="*/ 4216590 h 4251103"/>
              <a:gd name="connsiteX6" fmla="*/ 7050258 w 12192000"/>
              <a:gd name="connsiteY6" fmla="*/ 4218784 h 4251103"/>
              <a:gd name="connsiteX7" fmla="*/ 7055368 w 12192000"/>
              <a:gd name="connsiteY7" fmla="*/ 4235306 h 4251103"/>
              <a:gd name="connsiteX8" fmla="*/ 7063031 w 12192000"/>
              <a:gd name="connsiteY8" fmla="*/ 4231176 h 4251103"/>
              <a:gd name="connsiteX9" fmla="*/ 7070695 w 12192000"/>
              <a:gd name="connsiteY9" fmla="*/ 4235306 h 4251103"/>
              <a:gd name="connsiteX10" fmla="*/ 7080913 w 12192000"/>
              <a:gd name="connsiteY10" fmla="*/ 4227046 h 4251103"/>
              <a:gd name="connsiteX11" fmla="*/ 7061514 w 12192000"/>
              <a:gd name="connsiteY11" fmla="*/ 4216590 h 4251103"/>
              <a:gd name="connsiteX12" fmla="*/ 7097260 w 12192000"/>
              <a:gd name="connsiteY12" fmla="*/ 4210523 h 4251103"/>
              <a:gd name="connsiteX13" fmla="*/ 7112249 w 12192000"/>
              <a:gd name="connsiteY13" fmla="*/ 4235306 h 4251103"/>
              <a:gd name="connsiteX14" fmla="*/ 7097260 w 12192000"/>
              <a:gd name="connsiteY14" fmla="*/ 4210523 h 4251103"/>
              <a:gd name="connsiteX15" fmla="*/ 6977368 w 12192000"/>
              <a:gd name="connsiteY15" fmla="*/ 4202260 h 4251103"/>
              <a:gd name="connsiteX16" fmla="*/ 6971917 w 12192000"/>
              <a:gd name="connsiteY16" fmla="*/ 4210523 h 4251103"/>
              <a:gd name="connsiteX17" fmla="*/ 6993716 w 12192000"/>
              <a:gd name="connsiteY17" fmla="*/ 4218784 h 4251103"/>
              <a:gd name="connsiteX18" fmla="*/ 6977368 w 12192000"/>
              <a:gd name="connsiteY18" fmla="*/ 4227046 h 4251103"/>
              <a:gd name="connsiteX19" fmla="*/ 7004616 w 12192000"/>
              <a:gd name="connsiteY19" fmla="*/ 4218784 h 4251103"/>
              <a:gd name="connsiteX20" fmla="*/ 6977368 w 12192000"/>
              <a:gd name="connsiteY20" fmla="*/ 4202260 h 4251103"/>
              <a:gd name="connsiteX21" fmla="*/ 7448767 w 12192000"/>
              <a:gd name="connsiteY21" fmla="*/ 4181609 h 4251103"/>
              <a:gd name="connsiteX22" fmla="*/ 7416068 w 12192000"/>
              <a:gd name="connsiteY22" fmla="*/ 4189871 h 4251103"/>
              <a:gd name="connsiteX23" fmla="*/ 7448767 w 12192000"/>
              <a:gd name="connsiteY23" fmla="*/ 4181609 h 4251103"/>
              <a:gd name="connsiteX24" fmla="*/ 7431737 w 12192000"/>
              <a:gd name="connsiteY24" fmla="*/ 4165086 h 4251103"/>
              <a:gd name="connsiteX25" fmla="*/ 7426516 w 12192000"/>
              <a:gd name="connsiteY25" fmla="*/ 4173347 h 4251103"/>
              <a:gd name="connsiteX26" fmla="*/ 7478742 w 12192000"/>
              <a:gd name="connsiteY26" fmla="*/ 4181609 h 4251103"/>
              <a:gd name="connsiteX27" fmla="*/ 7478742 w 12192000"/>
              <a:gd name="connsiteY27" fmla="*/ 4173347 h 4251103"/>
              <a:gd name="connsiteX28" fmla="*/ 7431737 w 12192000"/>
              <a:gd name="connsiteY28" fmla="*/ 4165086 h 4251103"/>
              <a:gd name="connsiteX29" fmla="*/ 6965215 w 12192000"/>
              <a:gd name="connsiteY29" fmla="*/ 4154826 h 4251103"/>
              <a:gd name="connsiteX30" fmla="*/ 6962652 w 12192000"/>
              <a:gd name="connsiteY30" fmla="*/ 4157202 h 4251103"/>
              <a:gd name="connsiteX31" fmla="*/ 6921366 w 12192000"/>
              <a:gd name="connsiteY31" fmla="*/ 4157202 h 4251103"/>
              <a:gd name="connsiteX32" fmla="*/ 7580806 w 12192000"/>
              <a:gd name="connsiteY32" fmla="*/ 4150304 h 4251103"/>
              <a:gd name="connsiteX33" fmla="*/ 7673857 w 12192000"/>
              <a:gd name="connsiteY33" fmla="*/ 4150304 h 4251103"/>
              <a:gd name="connsiteX34" fmla="*/ 7575637 w 12192000"/>
              <a:gd name="connsiteY34" fmla="*/ 4165956 h 4251103"/>
              <a:gd name="connsiteX35" fmla="*/ 7580806 w 12192000"/>
              <a:gd name="connsiteY35" fmla="*/ 4150304 h 4251103"/>
              <a:gd name="connsiteX36" fmla="*/ 7473292 w 12192000"/>
              <a:gd name="connsiteY36" fmla="*/ 4140301 h 4251103"/>
              <a:gd name="connsiteX37" fmla="*/ 7421519 w 12192000"/>
              <a:gd name="connsiteY37" fmla="*/ 4156825 h 4251103"/>
              <a:gd name="connsiteX38" fmla="*/ 7473292 w 12192000"/>
              <a:gd name="connsiteY38" fmla="*/ 4140301 h 4251103"/>
              <a:gd name="connsiteX39" fmla="*/ 8026654 w 12192000"/>
              <a:gd name="connsiteY39" fmla="*/ 4134105 h 4251103"/>
              <a:gd name="connsiteX40" fmla="*/ 8009096 w 12192000"/>
              <a:gd name="connsiteY40" fmla="*/ 4134107 h 4251103"/>
              <a:gd name="connsiteX41" fmla="*/ 7993491 w 12192000"/>
              <a:gd name="connsiteY41" fmla="*/ 4140301 h 4251103"/>
              <a:gd name="connsiteX42" fmla="*/ 8045510 w 12192000"/>
              <a:gd name="connsiteY42" fmla="*/ 4140301 h 4251103"/>
              <a:gd name="connsiteX43" fmla="*/ 8040310 w 12192000"/>
              <a:gd name="connsiteY43" fmla="*/ 4134107 h 4251103"/>
              <a:gd name="connsiteX44" fmla="*/ 8026654 w 12192000"/>
              <a:gd name="connsiteY44" fmla="*/ 4134105 h 4251103"/>
              <a:gd name="connsiteX45" fmla="*/ 7224393 w 12192000"/>
              <a:gd name="connsiteY45" fmla="*/ 4117825 h 4251103"/>
              <a:gd name="connsiteX46" fmla="*/ 7214430 w 12192000"/>
              <a:gd name="connsiteY46" fmla="*/ 4133073 h 4251103"/>
              <a:gd name="connsiteX47" fmla="*/ 7225330 w 12192000"/>
              <a:gd name="connsiteY47" fmla="*/ 4133073 h 4251103"/>
              <a:gd name="connsiteX48" fmla="*/ 7241678 w 12192000"/>
              <a:gd name="connsiteY48" fmla="*/ 4133073 h 4251103"/>
              <a:gd name="connsiteX49" fmla="*/ 7236229 w 12192000"/>
              <a:gd name="connsiteY49" fmla="*/ 4118614 h 4251103"/>
              <a:gd name="connsiteX50" fmla="*/ 7224393 w 12192000"/>
              <a:gd name="connsiteY50" fmla="*/ 4117825 h 4251103"/>
              <a:gd name="connsiteX51" fmla="*/ 7617368 w 12192000"/>
              <a:gd name="connsiteY51" fmla="*/ 4111386 h 4251103"/>
              <a:gd name="connsiteX52" fmla="*/ 7653132 w 12192000"/>
              <a:gd name="connsiteY52" fmla="*/ 4119647 h 4251103"/>
              <a:gd name="connsiteX53" fmla="*/ 7617368 w 12192000"/>
              <a:gd name="connsiteY53" fmla="*/ 4111386 h 4251103"/>
              <a:gd name="connsiteX54" fmla="*/ 7293450 w 12192000"/>
              <a:gd name="connsiteY54" fmla="*/ 4111386 h 4251103"/>
              <a:gd name="connsiteX55" fmla="*/ 7328873 w 12192000"/>
              <a:gd name="connsiteY55" fmla="*/ 4111386 h 4251103"/>
              <a:gd name="connsiteX56" fmla="*/ 7293450 w 12192000"/>
              <a:gd name="connsiteY56" fmla="*/ 4111386 h 4251103"/>
              <a:gd name="connsiteX57" fmla="*/ 7189905 w 12192000"/>
              <a:gd name="connsiteY57" fmla="*/ 4111386 h 4251103"/>
              <a:gd name="connsiteX58" fmla="*/ 7162658 w 12192000"/>
              <a:gd name="connsiteY58" fmla="*/ 4119647 h 4251103"/>
              <a:gd name="connsiteX59" fmla="*/ 7162658 w 12192000"/>
              <a:gd name="connsiteY59" fmla="*/ 4127907 h 4251103"/>
              <a:gd name="connsiteX60" fmla="*/ 7189905 w 12192000"/>
              <a:gd name="connsiteY60" fmla="*/ 4111386 h 4251103"/>
              <a:gd name="connsiteX61" fmla="*/ 6993411 w 12192000"/>
              <a:gd name="connsiteY61" fmla="*/ 4110878 h 4251103"/>
              <a:gd name="connsiteX62" fmla="*/ 6988455 w 12192000"/>
              <a:gd name="connsiteY62" fmla="*/ 4125901 h 4251103"/>
              <a:gd name="connsiteX63" fmla="*/ 6992325 w 12192000"/>
              <a:gd name="connsiteY63" fmla="*/ 4111231 h 4251103"/>
              <a:gd name="connsiteX64" fmla="*/ 6993617 w 12192000"/>
              <a:gd name="connsiteY64" fmla="*/ 4110250 h 4251103"/>
              <a:gd name="connsiteX65" fmla="*/ 6994740 w 12192000"/>
              <a:gd name="connsiteY65" fmla="*/ 4110446 h 4251103"/>
              <a:gd name="connsiteX66" fmla="*/ 6993411 w 12192000"/>
              <a:gd name="connsiteY66" fmla="*/ 4110878 h 4251103"/>
              <a:gd name="connsiteX67" fmla="*/ 7203054 w 12192000"/>
              <a:gd name="connsiteY67" fmla="*/ 4108321 h 4251103"/>
              <a:gd name="connsiteX68" fmla="*/ 7193994 w 12192000"/>
              <a:gd name="connsiteY68" fmla="*/ 4110353 h 4251103"/>
              <a:gd name="connsiteX69" fmla="*/ 7199171 w 12192000"/>
              <a:gd name="connsiteY69" fmla="*/ 4124811 h 4251103"/>
              <a:gd name="connsiteX70" fmla="*/ 7168106 w 12192000"/>
              <a:gd name="connsiteY70" fmla="*/ 4132040 h 4251103"/>
              <a:gd name="connsiteX71" fmla="*/ 7204347 w 12192000"/>
              <a:gd name="connsiteY71" fmla="*/ 4132040 h 4251103"/>
              <a:gd name="connsiteX72" fmla="*/ 7214703 w 12192000"/>
              <a:gd name="connsiteY72" fmla="*/ 4110353 h 4251103"/>
              <a:gd name="connsiteX73" fmla="*/ 7203054 w 12192000"/>
              <a:gd name="connsiteY73" fmla="*/ 4108321 h 4251103"/>
              <a:gd name="connsiteX74" fmla="*/ 7111442 w 12192000"/>
              <a:gd name="connsiteY74" fmla="*/ 4103511 h 4251103"/>
              <a:gd name="connsiteX75" fmla="*/ 7091811 w 12192000"/>
              <a:gd name="connsiteY75" fmla="*/ 4111386 h 4251103"/>
              <a:gd name="connsiteX76" fmla="*/ 7122329 w 12192000"/>
              <a:gd name="connsiteY76" fmla="*/ 4111386 h 4251103"/>
              <a:gd name="connsiteX77" fmla="*/ 7112157 w 12192000"/>
              <a:gd name="connsiteY77" fmla="*/ 4127907 h 4251103"/>
              <a:gd name="connsiteX78" fmla="*/ 7111442 w 12192000"/>
              <a:gd name="connsiteY78" fmla="*/ 4103511 h 4251103"/>
              <a:gd name="connsiteX79" fmla="*/ 7391544 w 12192000"/>
              <a:gd name="connsiteY79" fmla="*/ 4103124 h 4251103"/>
              <a:gd name="connsiteX80" fmla="*/ 7416068 w 12192000"/>
              <a:gd name="connsiteY80" fmla="*/ 4111386 h 4251103"/>
              <a:gd name="connsiteX81" fmla="*/ 7391544 w 12192000"/>
              <a:gd name="connsiteY81" fmla="*/ 4103124 h 4251103"/>
              <a:gd name="connsiteX82" fmla="*/ 7473291 w 12192000"/>
              <a:gd name="connsiteY82" fmla="*/ 4094863 h 4251103"/>
              <a:gd name="connsiteX83" fmla="*/ 7519614 w 12192000"/>
              <a:gd name="connsiteY83" fmla="*/ 4094863 h 4251103"/>
              <a:gd name="connsiteX84" fmla="*/ 7473291 w 12192000"/>
              <a:gd name="connsiteY84" fmla="*/ 4094863 h 4251103"/>
              <a:gd name="connsiteX85" fmla="*/ 7431269 w 12192000"/>
              <a:gd name="connsiteY85" fmla="*/ 4076145 h 4251103"/>
              <a:gd name="connsiteX86" fmla="*/ 7416068 w 12192000"/>
              <a:gd name="connsiteY86" fmla="*/ 4078340 h 4251103"/>
              <a:gd name="connsiteX87" fmla="*/ 7436658 w 12192000"/>
              <a:gd name="connsiteY87" fmla="*/ 4094863 h 4251103"/>
              <a:gd name="connsiteX88" fmla="*/ 7462393 w 12192000"/>
              <a:gd name="connsiteY88" fmla="*/ 4086601 h 4251103"/>
              <a:gd name="connsiteX89" fmla="*/ 7431269 w 12192000"/>
              <a:gd name="connsiteY89" fmla="*/ 4076145 h 4251103"/>
              <a:gd name="connsiteX90" fmla="*/ 8587754 w 12192000"/>
              <a:gd name="connsiteY90" fmla="*/ 4061817 h 4251103"/>
              <a:gd name="connsiteX91" fmla="*/ 8516909 w 12192000"/>
              <a:gd name="connsiteY91" fmla="*/ 4078340 h 4251103"/>
              <a:gd name="connsiteX92" fmla="*/ 8587754 w 12192000"/>
              <a:gd name="connsiteY92" fmla="*/ 4061817 h 4251103"/>
              <a:gd name="connsiteX93" fmla="*/ 7509881 w 12192000"/>
              <a:gd name="connsiteY93" fmla="*/ 4049427 h 4251103"/>
              <a:gd name="connsiteX94" fmla="*/ 7510636 w 12192000"/>
              <a:gd name="connsiteY94" fmla="*/ 4051278 h 4251103"/>
              <a:gd name="connsiteX95" fmla="*/ 7500393 w 12192000"/>
              <a:gd name="connsiteY95" fmla="*/ 4053301 h 4251103"/>
              <a:gd name="connsiteX96" fmla="*/ 7499762 w 12192000"/>
              <a:gd name="connsiteY96" fmla="*/ 4061820 h 4251103"/>
              <a:gd name="connsiteX97" fmla="*/ 7512413 w 12192000"/>
              <a:gd name="connsiteY97" fmla="*/ 4055624 h 4251103"/>
              <a:gd name="connsiteX98" fmla="*/ 7510636 w 12192000"/>
              <a:gd name="connsiteY98" fmla="*/ 4051278 h 4251103"/>
              <a:gd name="connsiteX99" fmla="*/ 7520003 w 12192000"/>
              <a:gd name="connsiteY99" fmla="*/ 4049427 h 4251103"/>
              <a:gd name="connsiteX100" fmla="*/ 7509881 w 12192000"/>
              <a:gd name="connsiteY100" fmla="*/ 4049427 h 4251103"/>
              <a:gd name="connsiteX101" fmla="*/ 8489498 w 12192000"/>
              <a:gd name="connsiteY101" fmla="*/ 4047792 h 4251103"/>
              <a:gd name="connsiteX102" fmla="*/ 8485300 w 12192000"/>
              <a:gd name="connsiteY102" fmla="*/ 4048740 h 4251103"/>
              <a:gd name="connsiteX103" fmla="*/ 8474765 w 12192000"/>
              <a:gd name="connsiteY103" fmla="*/ 4063885 h 4251103"/>
              <a:gd name="connsiteX104" fmla="*/ 8437887 w 12192000"/>
              <a:gd name="connsiteY104" fmla="*/ 4071456 h 4251103"/>
              <a:gd name="connsiteX105" fmla="*/ 8469496 w 12192000"/>
              <a:gd name="connsiteY105" fmla="*/ 4079032 h 4251103"/>
              <a:gd name="connsiteX106" fmla="*/ 8501105 w 12192000"/>
              <a:gd name="connsiteY106" fmla="*/ 4079032 h 4251103"/>
              <a:gd name="connsiteX107" fmla="*/ 8485300 w 12192000"/>
              <a:gd name="connsiteY107" fmla="*/ 4063885 h 4251103"/>
              <a:gd name="connsiteX108" fmla="*/ 8516909 w 12192000"/>
              <a:gd name="connsiteY108" fmla="*/ 4056311 h 4251103"/>
              <a:gd name="connsiteX109" fmla="*/ 8489498 w 12192000"/>
              <a:gd name="connsiteY109" fmla="*/ 4047792 h 4251103"/>
              <a:gd name="connsiteX110" fmla="*/ 8211257 w 12192000"/>
              <a:gd name="connsiteY110" fmla="*/ 4046962 h 4251103"/>
              <a:gd name="connsiteX111" fmla="*/ 8138154 w 12192000"/>
              <a:gd name="connsiteY111" fmla="*/ 4062647 h 4251103"/>
              <a:gd name="connsiteX112" fmla="*/ 8215357 w 12192000"/>
              <a:gd name="connsiteY112" fmla="*/ 4055211 h 4251103"/>
              <a:gd name="connsiteX113" fmla="*/ 8199918 w 12192000"/>
              <a:gd name="connsiteY113" fmla="*/ 4062647 h 4251103"/>
              <a:gd name="connsiteX114" fmla="*/ 8230799 w 12192000"/>
              <a:gd name="connsiteY114" fmla="*/ 4055211 h 4251103"/>
              <a:gd name="connsiteX115" fmla="*/ 8211257 w 12192000"/>
              <a:gd name="connsiteY115" fmla="*/ 4046962 h 4251103"/>
              <a:gd name="connsiteX116" fmla="*/ 8715567 w 12192000"/>
              <a:gd name="connsiteY116" fmla="*/ 4045040 h 4251103"/>
              <a:gd name="connsiteX117" fmla="*/ 8696409 w 12192000"/>
              <a:gd name="connsiteY117" fmla="*/ 4047363 h 4251103"/>
              <a:gd name="connsiteX118" fmla="*/ 8727065 w 12192000"/>
              <a:gd name="connsiteY118" fmla="*/ 4047363 h 4251103"/>
              <a:gd name="connsiteX119" fmla="*/ 8715567 w 12192000"/>
              <a:gd name="connsiteY119" fmla="*/ 4045040 h 4251103"/>
              <a:gd name="connsiteX120" fmla="*/ 7171088 w 12192000"/>
              <a:gd name="connsiteY120" fmla="*/ 4045040 h 4251103"/>
              <a:gd name="connsiteX121" fmla="*/ 7154483 w 12192000"/>
              <a:gd name="connsiteY121" fmla="*/ 4047363 h 4251103"/>
              <a:gd name="connsiteX122" fmla="*/ 7154483 w 12192000"/>
              <a:gd name="connsiteY122" fmla="*/ 4053559 h 4251103"/>
              <a:gd name="connsiteX123" fmla="*/ 7195357 w 12192000"/>
              <a:gd name="connsiteY123" fmla="*/ 4047363 h 4251103"/>
              <a:gd name="connsiteX124" fmla="*/ 7171088 w 12192000"/>
              <a:gd name="connsiteY124" fmla="*/ 4045040 h 4251103"/>
              <a:gd name="connsiteX125" fmla="*/ 8582305 w 12192000"/>
              <a:gd name="connsiteY125" fmla="*/ 4041165 h 4251103"/>
              <a:gd name="connsiteX126" fmla="*/ 8532350 w 12192000"/>
              <a:gd name="connsiteY126" fmla="*/ 4047363 h 4251103"/>
              <a:gd name="connsiteX127" fmla="*/ 8522358 w 12192000"/>
              <a:gd name="connsiteY127" fmla="*/ 4047363 h 4251103"/>
              <a:gd name="connsiteX128" fmla="*/ 8522358 w 12192000"/>
              <a:gd name="connsiteY128" fmla="*/ 4053559 h 4251103"/>
              <a:gd name="connsiteX129" fmla="*/ 8562324 w 12192000"/>
              <a:gd name="connsiteY129" fmla="*/ 4047363 h 4251103"/>
              <a:gd name="connsiteX130" fmla="*/ 8552333 w 12192000"/>
              <a:gd name="connsiteY130" fmla="*/ 4053559 h 4251103"/>
              <a:gd name="connsiteX131" fmla="*/ 8562324 w 12192000"/>
              <a:gd name="connsiteY131" fmla="*/ 4053559 h 4251103"/>
              <a:gd name="connsiteX132" fmla="*/ 8567318 w 12192000"/>
              <a:gd name="connsiteY132" fmla="*/ 4053559 h 4251103"/>
              <a:gd name="connsiteX133" fmla="*/ 8582305 w 12192000"/>
              <a:gd name="connsiteY133" fmla="*/ 4041165 h 4251103"/>
              <a:gd name="connsiteX134" fmla="*/ 8768585 w 12192000"/>
              <a:gd name="connsiteY134" fmla="*/ 4038927 h 4251103"/>
              <a:gd name="connsiteX135" fmla="*/ 8732172 w 12192000"/>
              <a:gd name="connsiteY135" fmla="*/ 4046673 h 4251103"/>
              <a:gd name="connsiteX136" fmla="*/ 8789394 w 12192000"/>
              <a:gd name="connsiteY136" fmla="*/ 4046673 h 4251103"/>
              <a:gd name="connsiteX137" fmla="*/ 8768585 w 12192000"/>
              <a:gd name="connsiteY137" fmla="*/ 4038927 h 4251103"/>
              <a:gd name="connsiteX138" fmla="*/ 8364298 w 12192000"/>
              <a:gd name="connsiteY138" fmla="*/ 4038652 h 4251103"/>
              <a:gd name="connsiteX139" fmla="*/ 8351051 w 12192000"/>
              <a:gd name="connsiteY139" fmla="*/ 4040731 h 4251103"/>
              <a:gd name="connsiteX140" fmla="*/ 8333520 w 12192000"/>
              <a:gd name="connsiteY140" fmla="*/ 4054001 h 4251103"/>
              <a:gd name="connsiteX141" fmla="*/ 8323047 w 12192000"/>
              <a:gd name="connsiteY141" fmla="*/ 4056049 h 4251103"/>
              <a:gd name="connsiteX142" fmla="*/ 8287726 w 12192000"/>
              <a:gd name="connsiteY142" fmla="*/ 4054427 h 4251103"/>
              <a:gd name="connsiteX143" fmla="*/ 8237325 w 12192000"/>
              <a:gd name="connsiteY143" fmla="*/ 4064211 h 4251103"/>
              <a:gd name="connsiteX144" fmla="*/ 8258002 w 12192000"/>
              <a:gd name="connsiteY144" fmla="*/ 4064211 h 4251103"/>
              <a:gd name="connsiteX145" fmla="*/ 8268341 w 12192000"/>
              <a:gd name="connsiteY145" fmla="*/ 4064211 h 4251103"/>
              <a:gd name="connsiteX146" fmla="*/ 8195968 w 12192000"/>
              <a:gd name="connsiteY146" fmla="*/ 4095516 h 4251103"/>
              <a:gd name="connsiteX147" fmla="*/ 8144275 w 12192000"/>
              <a:gd name="connsiteY147" fmla="*/ 4087690 h 4251103"/>
              <a:gd name="connsiteX148" fmla="*/ 8087410 w 12192000"/>
              <a:gd name="connsiteY148" fmla="*/ 4111170 h 4251103"/>
              <a:gd name="connsiteX149" fmla="*/ 8082241 w 12192000"/>
              <a:gd name="connsiteY149" fmla="*/ 4103344 h 4251103"/>
              <a:gd name="connsiteX150" fmla="*/ 8025376 w 12192000"/>
              <a:gd name="connsiteY150" fmla="*/ 4118997 h 4251103"/>
              <a:gd name="connsiteX151" fmla="*/ 8020209 w 12192000"/>
              <a:gd name="connsiteY151" fmla="*/ 4111170 h 4251103"/>
              <a:gd name="connsiteX152" fmla="*/ 8102919 w 12192000"/>
              <a:gd name="connsiteY152" fmla="*/ 4095516 h 4251103"/>
              <a:gd name="connsiteX153" fmla="*/ 8206308 w 12192000"/>
              <a:gd name="connsiteY153" fmla="*/ 4072038 h 4251103"/>
              <a:gd name="connsiteX154" fmla="*/ 8206308 w 12192000"/>
              <a:gd name="connsiteY154" fmla="*/ 4064211 h 4251103"/>
              <a:gd name="connsiteX155" fmla="*/ 8139105 w 12192000"/>
              <a:gd name="connsiteY155" fmla="*/ 4072038 h 4251103"/>
              <a:gd name="connsiteX156" fmla="*/ 8104858 w 12192000"/>
              <a:gd name="connsiteY156" fmla="*/ 4084756 h 4251103"/>
              <a:gd name="connsiteX157" fmla="*/ 8068470 w 12192000"/>
              <a:gd name="connsiteY157" fmla="*/ 4080085 h 4251103"/>
              <a:gd name="connsiteX158" fmla="*/ 8068672 w 12192000"/>
              <a:gd name="connsiteY158" fmla="*/ 4079863 h 4251103"/>
              <a:gd name="connsiteX159" fmla="*/ 8068714 w 12192000"/>
              <a:gd name="connsiteY159" fmla="*/ 4079760 h 4251103"/>
              <a:gd name="connsiteX160" fmla="*/ 8085472 w 12192000"/>
              <a:gd name="connsiteY160" fmla="*/ 4078884 h 4251103"/>
              <a:gd name="connsiteX161" fmla="*/ 8092581 w 12192000"/>
              <a:gd name="connsiteY161" fmla="*/ 4072038 h 4251103"/>
              <a:gd name="connsiteX162" fmla="*/ 8057041 w 12192000"/>
              <a:gd name="connsiteY162" fmla="*/ 4067146 h 4251103"/>
              <a:gd name="connsiteX163" fmla="*/ 8025376 w 12192000"/>
              <a:gd name="connsiteY163" fmla="*/ 4079861 h 4251103"/>
              <a:gd name="connsiteX164" fmla="*/ 8071902 w 12192000"/>
              <a:gd name="connsiteY164" fmla="*/ 4072038 h 4251103"/>
              <a:gd name="connsiteX165" fmla="*/ 8068714 w 12192000"/>
              <a:gd name="connsiteY165" fmla="*/ 4079760 h 4251103"/>
              <a:gd name="connsiteX166" fmla="*/ 8066732 w 12192000"/>
              <a:gd name="connsiteY166" fmla="*/ 4079861 h 4251103"/>
              <a:gd name="connsiteX167" fmla="*/ 8068470 w 12192000"/>
              <a:gd name="connsiteY167" fmla="*/ 4080085 h 4251103"/>
              <a:gd name="connsiteX168" fmla="*/ 8061563 w 12192000"/>
              <a:gd name="connsiteY168" fmla="*/ 4087690 h 4251103"/>
              <a:gd name="connsiteX169" fmla="*/ 8020209 w 12192000"/>
              <a:gd name="connsiteY169" fmla="*/ 4087690 h 4251103"/>
              <a:gd name="connsiteX170" fmla="*/ 7994361 w 12192000"/>
              <a:gd name="connsiteY170" fmla="*/ 4079861 h 4251103"/>
              <a:gd name="connsiteX171" fmla="*/ 7984023 w 12192000"/>
              <a:gd name="connsiteY171" fmla="*/ 4095516 h 4251103"/>
              <a:gd name="connsiteX172" fmla="*/ 7927158 w 12192000"/>
              <a:gd name="connsiteY172" fmla="*/ 4095516 h 4251103"/>
              <a:gd name="connsiteX173" fmla="*/ 7953005 w 12192000"/>
              <a:gd name="connsiteY173" fmla="*/ 4079861 h 4251103"/>
              <a:gd name="connsiteX174" fmla="*/ 7921989 w 12192000"/>
              <a:gd name="connsiteY174" fmla="*/ 4095516 h 4251103"/>
              <a:gd name="connsiteX175" fmla="*/ 7896143 w 12192000"/>
              <a:gd name="connsiteY175" fmla="*/ 4087690 h 4251103"/>
              <a:gd name="connsiteX176" fmla="*/ 7808261 w 12192000"/>
              <a:gd name="connsiteY176" fmla="*/ 4118997 h 4251103"/>
              <a:gd name="connsiteX177" fmla="*/ 7772075 w 12192000"/>
              <a:gd name="connsiteY177" fmla="*/ 4111170 h 4251103"/>
              <a:gd name="connsiteX178" fmla="*/ 7792753 w 12192000"/>
              <a:gd name="connsiteY178" fmla="*/ 4103344 h 4251103"/>
              <a:gd name="connsiteX179" fmla="*/ 7720380 w 12192000"/>
              <a:gd name="connsiteY179" fmla="*/ 4126823 h 4251103"/>
              <a:gd name="connsiteX180" fmla="*/ 7692595 w 12192000"/>
              <a:gd name="connsiteY180" fmla="*/ 4126823 h 4251103"/>
              <a:gd name="connsiteX181" fmla="*/ 7679026 w 12192000"/>
              <a:gd name="connsiteY181" fmla="*/ 4126823 h 4251103"/>
              <a:gd name="connsiteX182" fmla="*/ 7658348 w 12192000"/>
              <a:gd name="connsiteY182" fmla="*/ 4134651 h 4251103"/>
              <a:gd name="connsiteX183" fmla="*/ 7585977 w 12192000"/>
              <a:gd name="connsiteY183" fmla="*/ 4134651 h 4251103"/>
              <a:gd name="connsiteX184" fmla="*/ 7565298 w 12192000"/>
              <a:gd name="connsiteY184" fmla="*/ 4150304 h 4251103"/>
              <a:gd name="connsiteX185" fmla="*/ 7580806 w 12192000"/>
              <a:gd name="connsiteY185" fmla="*/ 4150304 h 4251103"/>
              <a:gd name="connsiteX186" fmla="*/ 7503263 w 12192000"/>
              <a:gd name="connsiteY186" fmla="*/ 4173782 h 4251103"/>
              <a:gd name="connsiteX187" fmla="*/ 7565298 w 12192000"/>
              <a:gd name="connsiteY187" fmla="*/ 4181609 h 4251103"/>
              <a:gd name="connsiteX188" fmla="*/ 7591144 w 12192000"/>
              <a:gd name="connsiteY188" fmla="*/ 4181609 h 4251103"/>
              <a:gd name="connsiteX189" fmla="*/ 7663516 w 12192000"/>
              <a:gd name="connsiteY189" fmla="*/ 4158127 h 4251103"/>
              <a:gd name="connsiteX190" fmla="*/ 7699703 w 12192000"/>
              <a:gd name="connsiteY190" fmla="*/ 4158127 h 4251103"/>
              <a:gd name="connsiteX191" fmla="*/ 7730720 w 12192000"/>
              <a:gd name="connsiteY191" fmla="*/ 4173782 h 4251103"/>
              <a:gd name="connsiteX192" fmla="*/ 7844447 w 12192000"/>
              <a:gd name="connsiteY192" fmla="*/ 4158127 h 4251103"/>
              <a:gd name="connsiteX193" fmla="*/ 7854786 w 12192000"/>
              <a:gd name="connsiteY193" fmla="*/ 4150304 h 4251103"/>
              <a:gd name="connsiteX194" fmla="*/ 7890973 w 12192000"/>
              <a:gd name="connsiteY194" fmla="*/ 4158127 h 4251103"/>
              <a:gd name="connsiteX195" fmla="*/ 7870295 w 12192000"/>
              <a:gd name="connsiteY195" fmla="*/ 4150304 h 4251103"/>
              <a:gd name="connsiteX196" fmla="*/ 7916818 w 12192000"/>
              <a:gd name="connsiteY196" fmla="*/ 4150304 h 4251103"/>
              <a:gd name="connsiteX197" fmla="*/ 7932329 w 12192000"/>
              <a:gd name="connsiteY197" fmla="*/ 4134651 h 4251103"/>
              <a:gd name="connsiteX198" fmla="*/ 7963344 w 12192000"/>
              <a:gd name="connsiteY198" fmla="*/ 4142476 h 4251103"/>
              <a:gd name="connsiteX199" fmla="*/ 7979499 w 12192000"/>
              <a:gd name="connsiteY199" fmla="*/ 4142476 h 4251103"/>
              <a:gd name="connsiteX200" fmla="*/ 7984023 w 12192000"/>
              <a:gd name="connsiteY200" fmla="*/ 4142476 h 4251103"/>
              <a:gd name="connsiteX201" fmla="*/ 8082241 w 12192000"/>
              <a:gd name="connsiteY201" fmla="*/ 4134651 h 4251103"/>
              <a:gd name="connsiteX202" fmla="*/ 8113258 w 12192000"/>
              <a:gd name="connsiteY202" fmla="*/ 4118997 h 4251103"/>
              <a:gd name="connsiteX203" fmla="*/ 8154613 w 12192000"/>
              <a:gd name="connsiteY203" fmla="*/ 4126823 h 4251103"/>
              <a:gd name="connsiteX204" fmla="*/ 8216647 w 12192000"/>
              <a:gd name="connsiteY204" fmla="*/ 4118997 h 4251103"/>
              <a:gd name="connsiteX205" fmla="*/ 8211477 w 12192000"/>
              <a:gd name="connsiteY205" fmla="*/ 4103344 h 4251103"/>
              <a:gd name="connsiteX206" fmla="*/ 8247663 w 12192000"/>
              <a:gd name="connsiteY206" fmla="*/ 4103344 h 4251103"/>
              <a:gd name="connsiteX207" fmla="*/ 8237325 w 12192000"/>
              <a:gd name="connsiteY207" fmla="*/ 4118997 h 4251103"/>
              <a:gd name="connsiteX208" fmla="*/ 8294188 w 12192000"/>
              <a:gd name="connsiteY208" fmla="*/ 4111170 h 4251103"/>
              <a:gd name="connsiteX209" fmla="*/ 8294188 w 12192000"/>
              <a:gd name="connsiteY209" fmla="*/ 4095516 h 4251103"/>
              <a:gd name="connsiteX210" fmla="*/ 8325205 w 12192000"/>
              <a:gd name="connsiteY210" fmla="*/ 4079861 h 4251103"/>
              <a:gd name="connsiteX211" fmla="*/ 8345883 w 12192000"/>
              <a:gd name="connsiteY211" fmla="*/ 4079861 h 4251103"/>
              <a:gd name="connsiteX212" fmla="*/ 8314865 w 12192000"/>
              <a:gd name="connsiteY212" fmla="*/ 4095516 h 4251103"/>
              <a:gd name="connsiteX213" fmla="*/ 8361391 w 12192000"/>
              <a:gd name="connsiteY213" fmla="*/ 4087690 h 4251103"/>
              <a:gd name="connsiteX214" fmla="*/ 8361391 w 12192000"/>
              <a:gd name="connsiteY214" fmla="*/ 4079861 h 4251103"/>
              <a:gd name="connsiteX215" fmla="*/ 8407915 w 12192000"/>
              <a:gd name="connsiteY215" fmla="*/ 4079861 h 4251103"/>
              <a:gd name="connsiteX216" fmla="*/ 8407915 w 12192000"/>
              <a:gd name="connsiteY216" fmla="*/ 4064211 h 4251103"/>
              <a:gd name="connsiteX217" fmla="*/ 8356221 w 12192000"/>
              <a:gd name="connsiteY217" fmla="*/ 4072038 h 4251103"/>
              <a:gd name="connsiteX218" fmla="*/ 8345883 w 12192000"/>
              <a:gd name="connsiteY218" fmla="*/ 4064211 h 4251103"/>
              <a:gd name="connsiteX219" fmla="*/ 8289019 w 12192000"/>
              <a:gd name="connsiteY219" fmla="*/ 4064211 h 4251103"/>
              <a:gd name="connsiteX220" fmla="*/ 8321327 w 12192000"/>
              <a:gd name="connsiteY220" fmla="*/ 4056385 h 4251103"/>
              <a:gd name="connsiteX221" fmla="*/ 8323047 w 12192000"/>
              <a:gd name="connsiteY221" fmla="*/ 4056049 h 4251103"/>
              <a:gd name="connsiteX222" fmla="*/ 8330375 w 12192000"/>
              <a:gd name="connsiteY222" fmla="*/ 4056385 h 4251103"/>
              <a:gd name="connsiteX223" fmla="*/ 8333520 w 12192000"/>
              <a:gd name="connsiteY223" fmla="*/ 4054001 h 4251103"/>
              <a:gd name="connsiteX224" fmla="*/ 8361391 w 12192000"/>
              <a:gd name="connsiteY224" fmla="*/ 4048557 h 4251103"/>
              <a:gd name="connsiteX225" fmla="*/ 8364298 w 12192000"/>
              <a:gd name="connsiteY225" fmla="*/ 4038652 h 4251103"/>
              <a:gd name="connsiteX226" fmla="*/ 8437889 w 12192000"/>
              <a:gd name="connsiteY226" fmla="*/ 4032904 h 4251103"/>
              <a:gd name="connsiteX227" fmla="*/ 8423670 w 12192000"/>
              <a:gd name="connsiteY227" fmla="*/ 4039473 h 4251103"/>
              <a:gd name="connsiteX228" fmla="*/ 8420646 w 12192000"/>
              <a:gd name="connsiteY228" fmla="*/ 4040131 h 4251103"/>
              <a:gd name="connsiteX229" fmla="*/ 8421382 w 12192000"/>
              <a:gd name="connsiteY229" fmla="*/ 4040530 h 4251103"/>
              <a:gd name="connsiteX230" fmla="*/ 8402126 w 12192000"/>
              <a:gd name="connsiteY230" fmla="*/ 4049427 h 4251103"/>
              <a:gd name="connsiteX231" fmla="*/ 8422561 w 12192000"/>
              <a:gd name="connsiteY231" fmla="*/ 4041165 h 4251103"/>
              <a:gd name="connsiteX232" fmla="*/ 8421382 w 12192000"/>
              <a:gd name="connsiteY232" fmla="*/ 4040530 h 4251103"/>
              <a:gd name="connsiteX233" fmla="*/ 8423670 w 12192000"/>
              <a:gd name="connsiteY233" fmla="*/ 4039473 h 4251103"/>
              <a:gd name="connsiteX234" fmla="*/ 8431902 w 12192000"/>
              <a:gd name="connsiteY234" fmla="*/ 4037681 h 4251103"/>
              <a:gd name="connsiteX235" fmla="*/ 8437889 w 12192000"/>
              <a:gd name="connsiteY235" fmla="*/ 4032904 h 4251103"/>
              <a:gd name="connsiteX236" fmla="*/ 7138117 w 12192000"/>
              <a:gd name="connsiteY236" fmla="*/ 4032001 h 4251103"/>
              <a:gd name="connsiteX237" fmla="*/ 7215527 w 12192000"/>
              <a:gd name="connsiteY237" fmla="*/ 4039826 h 4251103"/>
              <a:gd name="connsiteX238" fmla="*/ 7210367 w 12192000"/>
              <a:gd name="connsiteY238" fmla="*/ 4055476 h 4251103"/>
              <a:gd name="connsiteX239" fmla="*/ 7101991 w 12192000"/>
              <a:gd name="connsiteY239" fmla="*/ 4071127 h 4251103"/>
              <a:gd name="connsiteX240" fmla="*/ 7127796 w 12192000"/>
              <a:gd name="connsiteY240" fmla="*/ 4055476 h 4251103"/>
              <a:gd name="connsiteX241" fmla="*/ 7127796 w 12192000"/>
              <a:gd name="connsiteY241" fmla="*/ 4039826 h 4251103"/>
              <a:gd name="connsiteX242" fmla="*/ 7138117 w 12192000"/>
              <a:gd name="connsiteY242" fmla="*/ 4032001 h 4251103"/>
              <a:gd name="connsiteX243" fmla="*/ 8909287 w 12192000"/>
              <a:gd name="connsiteY243" fmla="*/ 4024642 h 4251103"/>
              <a:gd name="connsiteX244" fmla="*/ 8794843 w 12192000"/>
              <a:gd name="connsiteY244" fmla="*/ 4041165 h 4251103"/>
              <a:gd name="connsiteX245" fmla="*/ 8820854 w 12192000"/>
              <a:gd name="connsiteY245" fmla="*/ 4041165 h 4251103"/>
              <a:gd name="connsiteX246" fmla="*/ 8831258 w 12192000"/>
              <a:gd name="connsiteY246" fmla="*/ 4049427 h 4251103"/>
              <a:gd name="connsiteX247" fmla="*/ 8909287 w 12192000"/>
              <a:gd name="connsiteY247" fmla="*/ 4024642 h 4251103"/>
              <a:gd name="connsiteX248" fmla="*/ 8639528 w 12192000"/>
              <a:gd name="connsiteY248" fmla="*/ 4024642 h 4251103"/>
              <a:gd name="connsiteX249" fmla="*/ 8593205 w 12192000"/>
              <a:gd name="connsiteY249" fmla="*/ 4032904 h 4251103"/>
              <a:gd name="connsiteX250" fmla="*/ 8608646 w 12192000"/>
              <a:gd name="connsiteY250" fmla="*/ 4041165 h 4251103"/>
              <a:gd name="connsiteX251" fmla="*/ 8639528 w 12192000"/>
              <a:gd name="connsiteY251" fmla="*/ 4024642 h 4251103"/>
              <a:gd name="connsiteX252" fmla="*/ 8212145 w 12192000"/>
              <a:gd name="connsiteY252" fmla="*/ 4024642 h 4251103"/>
              <a:gd name="connsiteX253" fmla="*/ 8154504 w 12192000"/>
              <a:gd name="connsiteY253" fmla="*/ 4032904 h 4251103"/>
              <a:gd name="connsiteX254" fmla="*/ 8212145 w 12192000"/>
              <a:gd name="connsiteY254" fmla="*/ 4024642 h 4251103"/>
              <a:gd name="connsiteX255" fmla="*/ 7443318 w 12192000"/>
              <a:gd name="connsiteY255" fmla="*/ 4024642 h 4251103"/>
              <a:gd name="connsiteX256" fmla="*/ 7407554 w 12192000"/>
              <a:gd name="connsiteY256" fmla="*/ 4041165 h 4251103"/>
              <a:gd name="connsiteX257" fmla="*/ 7443318 w 12192000"/>
              <a:gd name="connsiteY257" fmla="*/ 4024642 h 4251103"/>
              <a:gd name="connsiteX258" fmla="*/ 8587754 w 12192000"/>
              <a:gd name="connsiteY258" fmla="*/ 4016381 h 4251103"/>
              <a:gd name="connsiteX259" fmla="*/ 8535981 w 12192000"/>
              <a:gd name="connsiteY259" fmla="*/ 4032904 h 4251103"/>
              <a:gd name="connsiteX260" fmla="*/ 8587754 w 12192000"/>
              <a:gd name="connsiteY260" fmla="*/ 4016381 h 4251103"/>
              <a:gd name="connsiteX261" fmla="*/ 8165403 w 12192000"/>
              <a:gd name="connsiteY261" fmla="*/ 3991598 h 4251103"/>
              <a:gd name="connsiteX262" fmla="*/ 8132703 w 12192000"/>
              <a:gd name="connsiteY262" fmla="*/ 3999858 h 4251103"/>
              <a:gd name="connsiteX263" fmla="*/ 8176303 w 12192000"/>
              <a:gd name="connsiteY263" fmla="*/ 3999858 h 4251103"/>
              <a:gd name="connsiteX264" fmla="*/ 8165403 w 12192000"/>
              <a:gd name="connsiteY264" fmla="*/ 3991598 h 4251103"/>
              <a:gd name="connsiteX265" fmla="*/ 8912013 w 12192000"/>
              <a:gd name="connsiteY265" fmla="*/ 3983335 h 4251103"/>
              <a:gd name="connsiteX266" fmla="*/ 8887489 w 12192000"/>
              <a:gd name="connsiteY266" fmla="*/ 3991598 h 4251103"/>
              <a:gd name="connsiteX267" fmla="*/ 8912013 w 12192000"/>
              <a:gd name="connsiteY267" fmla="*/ 3991598 h 4251103"/>
              <a:gd name="connsiteX268" fmla="*/ 8912013 w 12192000"/>
              <a:gd name="connsiteY268" fmla="*/ 3983335 h 4251103"/>
              <a:gd name="connsiteX269" fmla="*/ 8685849 w 12192000"/>
              <a:gd name="connsiteY269" fmla="*/ 3983335 h 4251103"/>
              <a:gd name="connsiteX270" fmla="*/ 8628626 w 12192000"/>
              <a:gd name="connsiteY270" fmla="*/ 3999858 h 4251103"/>
              <a:gd name="connsiteX271" fmla="*/ 8633829 w 12192000"/>
              <a:gd name="connsiteY271" fmla="*/ 4008119 h 4251103"/>
              <a:gd name="connsiteX272" fmla="*/ 8685849 w 12192000"/>
              <a:gd name="connsiteY272" fmla="*/ 3983335 h 4251103"/>
              <a:gd name="connsiteX273" fmla="*/ 8092105 w 12192000"/>
              <a:gd name="connsiteY273" fmla="*/ 3979204 h 4251103"/>
              <a:gd name="connsiteX274" fmla="*/ 8061040 w 12192000"/>
              <a:gd name="connsiteY274" fmla="*/ 3993662 h 4251103"/>
              <a:gd name="connsiteX275" fmla="*/ 8092105 w 12192000"/>
              <a:gd name="connsiteY275" fmla="*/ 3979204 h 4251103"/>
              <a:gd name="connsiteX276" fmla="*/ 9113652 w 12192000"/>
              <a:gd name="connsiteY276" fmla="*/ 3970942 h 4251103"/>
              <a:gd name="connsiteX277" fmla="*/ 9113505 w 12192000"/>
              <a:gd name="connsiteY277" fmla="*/ 3971169 h 4251103"/>
              <a:gd name="connsiteX278" fmla="*/ 9112857 w 12192000"/>
              <a:gd name="connsiteY278" fmla="*/ 3971152 h 4251103"/>
              <a:gd name="connsiteX279" fmla="*/ 7255301 w 12192000"/>
              <a:gd name="connsiteY279" fmla="*/ 3962680 h 4251103"/>
              <a:gd name="connsiteX280" fmla="*/ 7189905 w 12192000"/>
              <a:gd name="connsiteY280" fmla="*/ 3983335 h 4251103"/>
              <a:gd name="connsiteX281" fmla="*/ 7255301 w 12192000"/>
              <a:gd name="connsiteY281" fmla="*/ 3962680 h 4251103"/>
              <a:gd name="connsiteX282" fmla="*/ 9098324 w 12192000"/>
              <a:gd name="connsiteY282" fmla="*/ 3954419 h 4251103"/>
              <a:gd name="connsiteX283" fmla="*/ 9072779 w 12192000"/>
              <a:gd name="connsiteY283" fmla="*/ 3962680 h 4251103"/>
              <a:gd name="connsiteX284" fmla="*/ 9098324 w 12192000"/>
              <a:gd name="connsiteY284" fmla="*/ 3954419 h 4251103"/>
              <a:gd name="connsiteX285" fmla="*/ 8174875 w 12192000"/>
              <a:gd name="connsiteY285" fmla="*/ 3954419 h 4251103"/>
              <a:gd name="connsiteX286" fmla="*/ 8091832 w 12192000"/>
              <a:gd name="connsiteY286" fmla="*/ 3970942 h 4251103"/>
              <a:gd name="connsiteX287" fmla="*/ 8174875 w 12192000"/>
              <a:gd name="connsiteY287" fmla="*/ 3954419 h 4251103"/>
              <a:gd name="connsiteX288" fmla="*/ 9213054 w 12192000"/>
              <a:gd name="connsiteY288" fmla="*/ 3937896 h 4251103"/>
              <a:gd name="connsiteX289" fmla="*/ 9120845 w 12192000"/>
              <a:gd name="connsiteY289" fmla="*/ 3962680 h 4251103"/>
              <a:gd name="connsiteX290" fmla="*/ 9105476 w 12192000"/>
              <a:gd name="connsiteY290" fmla="*/ 3970942 h 4251103"/>
              <a:gd name="connsiteX291" fmla="*/ 9112857 w 12192000"/>
              <a:gd name="connsiteY291" fmla="*/ 3971152 h 4251103"/>
              <a:gd name="connsiteX292" fmla="*/ 9087468 w 12192000"/>
              <a:gd name="connsiteY292" fmla="*/ 3977827 h 4251103"/>
              <a:gd name="connsiteX293" fmla="*/ 9072779 w 12192000"/>
              <a:gd name="connsiteY293" fmla="*/ 3984711 h 4251103"/>
              <a:gd name="connsiteX294" fmla="*/ 9107266 w 12192000"/>
              <a:gd name="connsiteY294" fmla="*/ 3980839 h 4251103"/>
              <a:gd name="connsiteX295" fmla="*/ 9113505 w 12192000"/>
              <a:gd name="connsiteY295" fmla="*/ 3971169 h 4251103"/>
              <a:gd name="connsiteX296" fmla="*/ 9137414 w 12192000"/>
              <a:gd name="connsiteY296" fmla="*/ 3971847 h 4251103"/>
              <a:gd name="connsiteX297" fmla="*/ 9213054 w 12192000"/>
              <a:gd name="connsiteY297" fmla="*/ 3954419 h 4251103"/>
              <a:gd name="connsiteX298" fmla="*/ 9213054 w 12192000"/>
              <a:gd name="connsiteY298" fmla="*/ 3937896 h 4251103"/>
              <a:gd name="connsiteX299" fmla="*/ 7276869 w 12192000"/>
              <a:gd name="connsiteY299" fmla="*/ 3915566 h 4251103"/>
              <a:gd name="connsiteX300" fmla="*/ 7263649 w 12192000"/>
              <a:gd name="connsiteY300" fmla="*/ 3918276 h 4251103"/>
              <a:gd name="connsiteX301" fmla="*/ 7298900 w 12192000"/>
              <a:gd name="connsiteY301" fmla="*/ 3921373 h 4251103"/>
              <a:gd name="connsiteX302" fmla="*/ 7276869 w 12192000"/>
              <a:gd name="connsiteY302" fmla="*/ 3915566 h 4251103"/>
              <a:gd name="connsiteX303" fmla="*/ 7988591 w 12192000"/>
              <a:gd name="connsiteY303" fmla="*/ 3904851 h 4251103"/>
              <a:gd name="connsiteX304" fmla="*/ 7962855 w 12192000"/>
              <a:gd name="connsiteY304" fmla="*/ 3913112 h 4251103"/>
              <a:gd name="connsiteX305" fmla="*/ 7947414 w 12192000"/>
              <a:gd name="connsiteY305" fmla="*/ 3929635 h 4251103"/>
              <a:gd name="connsiteX306" fmla="*/ 7978297 w 12192000"/>
              <a:gd name="connsiteY306" fmla="*/ 3929635 h 4251103"/>
              <a:gd name="connsiteX307" fmla="*/ 7973150 w 12192000"/>
              <a:gd name="connsiteY307" fmla="*/ 3913112 h 4251103"/>
              <a:gd name="connsiteX308" fmla="*/ 7988591 w 12192000"/>
              <a:gd name="connsiteY308" fmla="*/ 3904851 h 4251103"/>
              <a:gd name="connsiteX309" fmla="*/ 7865668 w 12192000"/>
              <a:gd name="connsiteY309" fmla="*/ 3904851 h 4251103"/>
              <a:gd name="connsiteX310" fmla="*/ 7890647 w 12192000"/>
              <a:gd name="connsiteY310" fmla="*/ 3913112 h 4251103"/>
              <a:gd name="connsiteX311" fmla="*/ 7880657 w 12192000"/>
              <a:gd name="connsiteY311" fmla="*/ 3904851 h 4251103"/>
              <a:gd name="connsiteX312" fmla="*/ 7865668 w 12192000"/>
              <a:gd name="connsiteY312" fmla="*/ 3904851 h 4251103"/>
              <a:gd name="connsiteX313" fmla="*/ 7398740 w 12192000"/>
              <a:gd name="connsiteY313" fmla="*/ 3873743 h 4251103"/>
              <a:gd name="connsiteX314" fmla="*/ 7391544 w 12192000"/>
              <a:gd name="connsiteY314" fmla="*/ 3875937 h 4251103"/>
              <a:gd name="connsiteX315" fmla="*/ 7396607 w 12192000"/>
              <a:gd name="connsiteY315" fmla="*/ 3884199 h 4251103"/>
              <a:gd name="connsiteX316" fmla="*/ 7398740 w 12192000"/>
              <a:gd name="connsiteY316" fmla="*/ 3873743 h 4251103"/>
              <a:gd name="connsiteX317" fmla="*/ 7582529 w 12192000"/>
              <a:gd name="connsiteY317" fmla="*/ 3872908 h 4251103"/>
              <a:gd name="connsiteX318" fmla="*/ 7584637 w 12192000"/>
              <a:gd name="connsiteY318" fmla="*/ 3874827 h 4251103"/>
              <a:gd name="connsiteX319" fmla="*/ 7576778 w 12192000"/>
              <a:gd name="connsiteY319" fmla="*/ 3875500 h 4251103"/>
              <a:gd name="connsiteX320" fmla="*/ 7610967 w 12192000"/>
              <a:gd name="connsiteY320" fmla="*/ 3872566 h 4251103"/>
              <a:gd name="connsiteX321" fmla="*/ 7649027 w 12192000"/>
              <a:gd name="connsiteY321" fmla="*/ 3875500 h 4251103"/>
              <a:gd name="connsiteX322" fmla="*/ 7628384 w 12192000"/>
              <a:gd name="connsiteY322" fmla="*/ 3891152 h 4251103"/>
              <a:gd name="connsiteX323" fmla="*/ 7592905 w 12192000"/>
              <a:gd name="connsiteY323" fmla="*/ 3882346 h 4251103"/>
              <a:gd name="connsiteX324" fmla="*/ 7584637 w 12192000"/>
              <a:gd name="connsiteY324" fmla="*/ 3874827 h 4251103"/>
              <a:gd name="connsiteX325" fmla="*/ 9506030 w 12192000"/>
              <a:gd name="connsiteY325" fmla="*/ 3867676 h 4251103"/>
              <a:gd name="connsiteX326" fmla="*/ 9475668 w 12192000"/>
              <a:gd name="connsiteY326" fmla="*/ 3884199 h 4251103"/>
              <a:gd name="connsiteX327" fmla="*/ 9506030 w 12192000"/>
              <a:gd name="connsiteY327" fmla="*/ 3867676 h 4251103"/>
              <a:gd name="connsiteX328" fmla="*/ 9274418 w 12192000"/>
              <a:gd name="connsiteY328" fmla="*/ 3867676 h 4251103"/>
              <a:gd name="connsiteX329" fmla="*/ 9259431 w 12192000"/>
              <a:gd name="connsiteY329" fmla="*/ 3884199 h 4251103"/>
              <a:gd name="connsiteX330" fmla="*/ 9274418 w 12192000"/>
              <a:gd name="connsiteY330" fmla="*/ 3867676 h 4251103"/>
              <a:gd name="connsiteX331" fmla="*/ 8298921 w 12192000"/>
              <a:gd name="connsiteY331" fmla="*/ 3867676 h 4251103"/>
              <a:gd name="connsiteX332" fmla="*/ 8307145 w 12192000"/>
              <a:gd name="connsiteY332" fmla="*/ 3873871 h 4251103"/>
              <a:gd name="connsiteX333" fmla="*/ 8307380 w 12192000"/>
              <a:gd name="connsiteY333" fmla="*/ 3873752 h 4251103"/>
              <a:gd name="connsiteX334" fmla="*/ 8314736 w 12192000"/>
              <a:gd name="connsiteY334" fmla="*/ 3879036 h 4251103"/>
              <a:gd name="connsiteX335" fmla="*/ 8334345 w 12192000"/>
              <a:gd name="connsiteY335" fmla="*/ 3884199 h 4251103"/>
              <a:gd name="connsiteX336" fmla="*/ 8319164 w 12192000"/>
              <a:gd name="connsiteY336" fmla="*/ 3867676 h 4251103"/>
              <a:gd name="connsiteX337" fmla="*/ 8307380 w 12192000"/>
              <a:gd name="connsiteY337" fmla="*/ 3873752 h 4251103"/>
              <a:gd name="connsiteX338" fmla="*/ 8557781 w 12192000"/>
              <a:gd name="connsiteY338" fmla="*/ 3859414 h 4251103"/>
              <a:gd name="connsiteX339" fmla="*/ 8531668 w 12192000"/>
              <a:gd name="connsiteY339" fmla="*/ 3867676 h 4251103"/>
              <a:gd name="connsiteX340" fmla="*/ 8495110 w 12192000"/>
              <a:gd name="connsiteY340" fmla="*/ 3884199 h 4251103"/>
              <a:gd name="connsiteX341" fmla="*/ 8557781 w 12192000"/>
              <a:gd name="connsiteY341" fmla="*/ 3859414 h 4251103"/>
              <a:gd name="connsiteX342" fmla="*/ 8022105 w 12192000"/>
              <a:gd name="connsiteY342" fmla="*/ 3857349 h 4251103"/>
              <a:gd name="connsiteX343" fmla="*/ 8010087 w 12192000"/>
              <a:gd name="connsiteY343" fmla="*/ 3867676 h 4251103"/>
              <a:gd name="connsiteX344" fmla="*/ 8035391 w 12192000"/>
              <a:gd name="connsiteY344" fmla="*/ 3867676 h 4251103"/>
              <a:gd name="connsiteX345" fmla="*/ 8045510 w 12192000"/>
              <a:gd name="connsiteY345" fmla="*/ 3859414 h 4251103"/>
              <a:gd name="connsiteX346" fmla="*/ 8022105 w 12192000"/>
              <a:gd name="connsiteY346" fmla="*/ 3857349 h 4251103"/>
              <a:gd name="connsiteX347" fmla="*/ 9213746 w 12192000"/>
              <a:gd name="connsiteY347" fmla="*/ 3856318 h 4251103"/>
              <a:gd name="connsiteX348" fmla="*/ 9202889 w 12192000"/>
              <a:gd name="connsiteY348" fmla="*/ 3859414 h 4251103"/>
              <a:gd name="connsiteX349" fmla="*/ 9167126 w 12192000"/>
              <a:gd name="connsiteY349" fmla="*/ 3900721 h 4251103"/>
              <a:gd name="connsiteX350" fmla="*/ 9228436 w 12192000"/>
              <a:gd name="connsiteY350" fmla="*/ 3859414 h 4251103"/>
              <a:gd name="connsiteX351" fmla="*/ 9213746 w 12192000"/>
              <a:gd name="connsiteY351" fmla="*/ 3856318 h 4251103"/>
              <a:gd name="connsiteX352" fmla="*/ 9673379 w 12192000"/>
              <a:gd name="connsiteY352" fmla="*/ 3852443 h 4251103"/>
              <a:gd name="connsiteX353" fmla="*/ 9662709 w 12192000"/>
              <a:gd name="connsiteY353" fmla="*/ 3853219 h 4251103"/>
              <a:gd name="connsiteX354" fmla="*/ 9635994 w 12192000"/>
              <a:gd name="connsiteY354" fmla="*/ 3859414 h 4251103"/>
              <a:gd name="connsiteX355" fmla="*/ 9557802 w 12192000"/>
              <a:gd name="connsiteY355" fmla="*/ 3875937 h 4251103"/>
              <a:gd name="connsiteX356" fmla="*/ 9589078 w 12192000"/>
              <a:gd name="connsiteY356" fmla="*/ 3873871 h 4251103"/>
              <a:gd name="connsiteX357" fmla="*/ 9592445 w 12192000"/>
              <a:gd name="connsiteY357" fmla="*/ 3876095 h 4251103"/>
              <a:gd name="connsiteX358" fmla="*/ 9604717 w 12192000"/>
              <a:gd name="connsiteY358" fmla="*/ 3884199 h 4251103"/>
              <a:gd name="connsiteX359" fmla="*/ 9677696 w 12192000"/>
              <a:gd name="connsiteY359" fmla="*/ 3859414 h 4251103"/>
              <a:gd name="connsiteX360" fmla="*/ 9673379 w 12192000"/>
              <a:gd name="connsiteY360" fmla="*/ 3852443 h 4251103"/>
              <a:gd name="connsiteX361" fmla="*/ 9356163 w 12192000"/>
              <a:gd name="connsiteY361" fmla="*/ 3834630 h 4251103"/>
              <a:gd name="connsiteX362" fmla="*/ 9326188 w 12192000"/>
              <a:gd name="connsiteY362" fmla="*/ 3842892 h 4251103"/>
              <a:gd name="connsiteX363" fmla="*/ 9336180 w 12192000"/>
              <a:gd name="connsiteY363" fmla="*/ 3851153 h 4251103"/>
              <a:gd name="connsiteX364" fmla="*/ 9356163 w 12192000"/>
              <a:gd name="connsiteY364" fmla="*/ 3834630 h 4251103"/>
              <a:gd name="connsiteX365" fmla="*/ 8293861 w 12192000"/>
              <a:gd name="connsiteY365" fmla="*/ 3834630 h 4251103"/>
              <a:gd name="connsiteX366" fmla="*/ 8268558 w 12192000"/>
              <a:gd name="connsiteY366" fmla="*/ 3842892 h 4251103"/>
              <a:gd name="connsiteX367" fmla="*/ 8293861 w 12192000"/>
              <a:gd name="connsiteY367" fmla="*/ 3842892 h 4251103"/>
              <a:gd name="connsiteX368" fmla="*/ 8293861 w 12192000"/>
              <a:gd name="connsiteY368" fmla="*/ 3834630 h 4251103"/>
              <a:gd name="connsiteX369" fmla="*/ 9380006 w 12192000"/>
              <a:gd name="connsiteY369" fmla="*/ 3834372 h 4251103"/>
              <a:gd name="connsiteX370" fmla="*/ 9361613 w 12192000"/>
              <a:gd name="connsiteY370" fmla="*/ 3836697 h 4251103"/>
              <a:gd name="connsiteX371" fmla="*/ 9394311 w 12192000"/>
              <a:gd name="connsiteY371" fmla="*/ 3836697 h 4251103"/>
              <a:gd name="connsiteX372" fmla="*/ 9380006 w 12192000"/>
              <a:gd name="connsiteY372" fmla="*/ 3834372 h 4251103"/>
              <a:gd name="connsiteX373" fmla="*/ 9764219 w 12192000"/>
              <a:gd name="connsiteY373" fmla="*/ 3831996 h 4251103"/>
              <a:gd name="connsiteX374" fmla="*/ 9748796 w 12192000"/>
              <a:gd name="connsiteY374" fmla="*/ 3835249 h 4251103"/>
              <a:gd name="connsiteX375" fmla="*/ 9707668 w 12192000"/>
              <a:gd name="connsiteY375" fmla="*/ 3844544 h 4251103"/>
              <a:gd name="connsiteX376" fmla="*/ 9770340 w 12192000"/>
              <a:gd name="connsiteY376" fmla="*/ 3837107 h 4251103"/>
              <a:gd name="connsiteX377" fmla="*/ 9764219 w 12192000"/>
              <a:gd name="connsiteY377" fmla="*/ 3831996 h 4251103"/>
              <a:gd name="connsiteX378" fmla="*/ 8604408 w 12192000"/>
              <a:gd name="connsiteY378" fmla="*/ 3830498 h 4251103"/>
              <a:gd name="connsiteX379" fmla="*/ 8563230 w 12192000"/>
              <a:gd name="connsiteY379" fmla="*/ 3834630 h 4251103"/>
              <a:gd name="connsiteX380" fmla="*/ 8604408 w 12192000"/>
              <a:gd name="connsiteY380" fmla="*/ 3830498 h 4251103"/>
              <a:gd name="connsiteX381" fmla="*/ 7975038 w 12192000"/>
              <a:gd name="connsiteY381" fmla="*/ 3823852 h 4251103"/>
              <a:gd name="connsiteX382" fmla="*/ 7956186 w 12192000"/>
              <a:gd name="connsiteY382" fmla="*/ 3827917 h 4251103"/>
              <a:gd name="connsiteX383" fmla="*/ 7940800 w 12192000"/>
              <a:gd name="connsiteY383" fmla="*/ 3835222 h 4251103"/>
              <a:gd name="connsiteX384" fmla="*/ 7933338 w 12192000"/>
              <a:gd name="connsiteY384" fmla="*/ 3836282 h 4251103"/>
              <a:gd name="connsiteX385" fmla="*/ 7936323 w 12192000"/>
              <a:gd name="connsiteY385" fmla="*/ 3837343 h 4251103"/>
              <a:gd name="connsiteX386" fmla="*/ 7922891 w 12192000"/>
              <a:gd name="connsiteY386" fmla="*/ 3843718 h 4251103"/>
              <a:gd name="connsiteX387" fmla="*/ 7954229 w 12192000"/>
              <a:gd name="connsiteY387" fmla="*/ 3843718 h 4251103"/>
              <a:gd name="connsiteX388" fmla="*/ 7943783 w 12192000"/>
              <a:gd name="connsiteY388" fmla="*/ 3840001 h 4251103"/>
              <a:gd name="connsiteX389" fmla="*/ 7936323 w 12192000"/>
              <a:gd name="connsiteY389" fmla="*/ 3837343 h 4251103"/>
              <a:gd name="connsiteX390" fmla="*/ 7940800 w 12192000"/>
              <a:gd name="connsiteY390" fmla="*/ 3835222 h 4251103"/>
              <a:gd name="connsiteX391" fmla="*/ 7959449 w 12192000"/>
              <a:gd name="connsiteY391" fmla="*/ 3832564 h 4251103"/>
              <a:gd name="connsiteX392" fmla="*/ 7985564 w 12192000"/>
              <a:gd name="connsiteY392" fmla="*/ 3828846 h 4251103"/>
              <a:gd name="connsiteX393" fmla="*/ 7975038 w 12192000"/>
              <a:gd name="connsiteY393" fmla="*/ 3823852 h 4251103"/>
              <a:gd name="connsiteX394" fmla="*/ 9646813 w 12192000"/>
              <a:gd name="connsiteY394" fmla="*/ 3822236 h 4251103"/>
              <a:gd name="connsiteX395" fmla="*/ 9651809 w 12192000"/>
              <a:gd name="connsiteY395" fmla="*/ 3830498 h 4251103"/>
              <a:gd name="connsiteX396" fmla="*/ 9656804 w 12192000"/>
              <a:gd name="connsiteY396" fmla="*/ 3822236 h 4251103"/>
              <a:gd name="connsiteX397" fmla="*/ 7830247 w 12192000"/>
              <a:gd name="connsiteY397" fmla="*/ 3822236 h 4251103"/>
              <a:gd name="connsiteX398" fmla="*/ 7844553 w 12192000"/>
              <a:gd name="connsiteY398" fmla="*/ 3828436 h 4251103"/>
              <a:gd name="connsiteX399" fmla="*/ 7844553 w 12192000"/>
              <a:gd name="connsiteY399" fmla="*/ 3822236 h 4251103"/>
              <a:gd name="connsiteX400" fmla="*/ 8003817 w 12192000"/>
              <a:gd name="connsiteY400" fmla="*/ 3816428 h 4251103"/>
              <a:gd name="connsiteX401" fmla="*/ 7993738 w 12192000"/>
              <a:gd name="connsiteY401" fmla="*/ 3822236 h 4251103"/>
              <a:gd name="connsiteX402" fmla="*/ 8009344 w 12192000"/>
              <a:gd name="connsiteY402" fmla="*/ 3830498 h 4251103"/>
              <a:gd name="connsiteX403" fmla="*/ 8030152 w 12192000"/>
              <a:gd name="connsiteY403" fmla="*/ 3822236 h 4251103"/>
              <a:gd name="connsiteX404" fmla="*/ 8011945 w 12192000"/>
              <a:gd name="connsiteY404" fmla="*/ 3819139 h 4251103"/>
              <a:gd name="connsiteX405" fmla="*/ 8003817 w 12192000"/>
              <a:gd name="connsiteY405" fmla="*/ 3816428 h 4251103"/>
              <a:gd name="connsiteX406" fmla="*/ 9827961 w 12192000"/>
              <a:gd name="connsiteY406" fmla="*/ 3804080 h 4251103"/>
              <a:gd name="connsiteX407" fmla="*/ 9811032 w 12192000"/>
              <a:gd name="connsiteY407" fmla="*/ 3805026 h 4251103"/>
              <a:gd name="connsiteX408" fmla="*/ 9826292 w 12192000"/>
              <a:gd name="connsiteY408" fmla="*/ 3820173 h 4251103"/>
              <a:gd name="connsiteX409" fmla="*/ 9790686 w 12192000"/>
              <a:gd name="connsiteY409" fmla="*/ 3820173 h 4251103"/>
              <a:gd name="connsiteX410" fmla="*/ 9785599 w 12192000"/>
              <a:gd name="connsiteY410" fmla="*/ 3835320 h 4251103"/>
              <a:gd name="connsiteX411" fmla="*/ 9831377 w 12192000"/>
              <a:gd name="connsiteY411" fmla="*/ 3827746 h 4251103"/>
              <a:gd name="connsiteX412" fmla="*/ 9841551 w 12192000"/>
              <a:gd name="connsiteY412" fmla="*/ 3812597 h 4251103"/>
              <a:gd name="connsiteX413" fmla="*/ 9827961 w 12192000"/>
              <a:gd name="connsiteY413" fmla="*/ 3804080 h 4251103"/>
              <a:gd name="connsiteX414" fmla="*/ 9898738 w 12192000"/>
              <a:gd name="connsiteY414" fmla="*/ 3803519 h 4251103"/>
              <a:gd name="connsiteX415" fmla="*/ 9893455 w 12192000"/>
              <a:gd name="connsiteY415" fmla="*/ 3805713 h 4251103"/>
              <a:gd name="connsiteX416" fmla="*/ 9846636 w 12192000"/>
              <a:gd name="connsiteY416" fmla="*/ 3822236 h 4251103"/>
              <a:gd name="connsiteX417" fmla="*/ 9871346 w 12192000"/>
              <a:gd name="connsiteY417" fmla="*/ 3819139 h 4251103"/>
              <a:gd name="connsiteX418" fmla="*/ 9886831 w 12192000"/>
              <a:gd name="connsiteY418" fmla="*/ 3821978 h 4251103"/>
              <a:gd name="connsiteX419" fmla="*/ 9886953 w 12192000"/>
              <a:gd name="connsiteY419" fmla="*/ 3822236 h 4251103"/>
              <a:gd name="connsiteX420" fmla="*/ 9886686 w 12192000"/>
              <a:gd name="connsiteY420" fmla="*/ 3822350 h 4251103"/>
              <a:gd name="connsiteX421" fmla="*/ 9873947 w 12192000"/>
              <a:gd name="connsiteY421" fmla="*/ 3823269 h 4251103"/>
              <a:gd name="connsiteX422" fmla="*/ 9867445 w 12192000"/>
              <a:gd name="connsiteY422" fmla="*/ 3830498 h 4251103"/>
              <a:gd name="connsiteX423" fmla="*/ 9886686 w 12192000"/>
              <a:gd name="connsiteY423" fmla="*/ 3822350 h 4251103"/>
              <a:gd name="connsiteX424" fmla="*/ 9888253 w 12192000"/>
              <a:gd name="connsiteY424" fmla="*/ 3822236 h 4251103"/>
              <a:gd name="connsiteX425" fmla="*/ 9886831 w 12192000"/>
              <a:gd name="connsiteY425" fmla="*/ 3821978 h 4251103"/>
              <a:gd name="connsiteX426" fmla="*/ 9883051 w 12192000"/>
              <a:gd name="connsiteY426" fmla="*/ 3813976 h 4251103"/>
              <a:gd name="connsiteX427" fmla="*/ 9903859 w 12192000"/>
              <a:gd name="connsiteY427" fmla="*/ 3813976 h 4251103"/>
              <a:gd name="connsiteX428" fmla="*/ 9898738 w 12192000"/>
              <a:gd name="connsiteY428" fmla="*/ 3803519 h 4251103"/>
              <a:gd name="connsiteX429" fmla="*/ 9517384 w 12192000"/>
              <a:gd name="connsiteY429" fmla="*/ 3797452 h 4251103"/>
              <a:gd name="connsiteX430" fmla="*/ 9492406 w 12192000"/>
              <a:gd name="connsiteY430" fmla="*/ 3813976 h 4251103"/>
              <a:gd name="connsiteX431" fmla="*/ 9517384 w 12192000"/>
              <a:gd name="connsiteY431" fmla="*/ 3797452 h 4251103"/>
              <a:gd name="connsiteX432" fmla="*/ 8061858 w 12192000"/>
              <a:gd name="connsiteY432" fmla="*/ 3797452 h 4251103"/>
              <a:gd name="connsiteX433" fmla="*/ 8061858 w 12192000"/>
              <a:gd name="connsiteY433" fmla="*/ 3805713 h 4251103"/>
              <a:gd name="connsiteX434" fmla="*/ 8066854 w 12192000"/>
              <a:gd name="connsiteY434" fmla="*/ 3805713 h 4251103"/>
              <a:gd name="connsiteX435" fmla="*/ 8086837 w 12192000"/>
              <a:gd name="connsiteY435" fmla="*/ 3797452 h 4251103"/>
              <a:gd name="connsiteX436" fmla="*/ 8061858 w 12192000"/>
              <a:gd name="connsiteY436" fmla="*/ 3797452 h 4251103"/>
              <a:gd name="connsiteX437" fmla="*/ 9941262 w 12192000"/>
              <a:gd name="connsiteY437" fmla="*/ 3780930 h 4251103"/>
              <a:gd name="connsiteX438" fmla="*/ 9982878 w 12192000"/>
              <a:gd name="connsiteY438" fmla="*/ 3789190 h 4251103"/>
              <a:gd name="connsiteX439" fmla="*/ 9941262 w 12192000"/>
              <a:gd name="connsiteY439" fmla="*/ 3780930 h 4251103"/>
              <a:gd name="connsiteX440" fmla="*/ 6637974 w 12192000"/>
              <a:gd name="connsiteY440" fmla="*/ 3780930 h 4251103"/>
              <a:gd name="connsiteX441" fmla="*/ 6612237 w 12192000"/>
              <a:gd name="connsiteY441" fmla="*/ 3789190 h 4251103"/>
              <a:gd name="connsiteX442" fmla="*/ 6632826 w 12192000"/>
              <a:gd name="connsiteY442" fmla="*/ 3789190 h 4251103"/>
              <a:gd name="connsiteX443" fmla="*/ 6658560 w 12192000"/>
              <a:gd name="connsiteY443" fmla="*/ 3789190 h 4251103"/>
              <a:gd name="connsiteX444" fmla="*/ 6637974 w 12192000"/>
              <a:gd name="connsiteY444" fmla="*/ 3780930 h 4251103"/>
              <a:gd name="connsiteX445" fmla="*/ 8617727 w 12192000"/>
              <a:gd name="connsiteY445" fmla="*/ 3772669 h 4251103"/>
              <a:gd name="connsiteX446" fmla="*/ 8557780 w 12192000"/>
              <a:gd name="connsiteY446" fmla="*/ 3780930 h 4251103"/>
              <a:gd name="connsiteX447" fmla="*/ 8617727 w 12192000"/>
              <a:gd name="connsiteY447" fmla="*/ 3780930 h 4251103"/>
              <a:gd name="connsiteX448" fmla="*/ 8617727 w 12192000"/>
              <a:gd name="connsiteY448" fmla="*/ 3772669 h 4251103"/>
              <a:gd name="connsiteX449" fmla="*/ 6441077 w 12192000"/>
              <a:gd name="connsiteY449" fmla="*/ 3772669 h 4251103"/>
              <a:gd name="connsiteX450" fmla="*/ 6383349 w 12192000"/>
              <a:gd name="connsiteY450" fmla="*/ 3780930 h 4251103"/>
              <a:gd name="connsiteX451" fmla="*/ 6525042 w 12192000"/>
              <a:gd name="connsiteY451" fmla="*/ 3789190 h 4251103"/>
              <a:gd name="connsiteX452" fmla="*/ 6441077 w 12192000"/>
              <a:gd name="connsiteY452" fmla="*/ 3772669 h 4251103"/>
              <a:gd name="connsiteX453" fmla="*/ 6317953 w 12192000"/>
              <a:gd name="connsiteY453" fmla="*/ 3772669 h 4251103"/>
              <a:gd name="connsiteX454" fmla="*/ 6285256 w 12192000"/>
              <a:gd name="connsiteY454" fmla="*/ 3780930 h 4251103"/>
              <a:gd name="connsiteX455" fmla="*/ 6323403 w 12192000"/>
              <a:gd name="connsiteY455" fmla="*/ 3780930 h 4251103"/>
              <a:gd name="connsiteX456" fmla="*/ 6317953 w 12192000"/>
              <a:gd name="connsiteY456" fmla="*/ 3772669 h 4251103"/>
              <a:gd name="connsiteX457" fmla="*/ 6282532 w 12192000"/>
              <a:gd name="connsiteY457" fmla="*/ 3772669 h 4251103"/>
              <a:gd name="connsiteX458" fmla="*/ 6249833 w 12192000"/>
              <a:gd name="connsiteY458" fmla="*/ 3780930 h 4251103"/>
              <a:gd name="connsiteX459" fmla="*/ 6282532 w 12192000"/>
              <a:gd name="connsiteY459" fmla="*/ 3772669 h 4251103"/>
              <a:gd name="connsiteX460" fmla="*/ 6341116 w 12192000"/>
              <a:gd name="connsiteY460" fmla="*/ 3771635 h 4251103"/>
              <a:gd name="connsiteX461" fmla="*/ 6328852 w 12192000"/>
              <a:gd name="connsiteY461" fmla="*/ 3780930 h 4251103"/>
              <a:gd name="connsiteX462" fmla="*/ 6353376 w 12192000"/>
              <a:gd name="connsiteY462" fmla="*/ 3780930 h 4251103"/>
              <a:gd name="connsiteX463" fmla="*/ 6341116 w 12192000"/>
              <a:gd name="connsiteY463" fmla="*/ 3771635 h 4251103"/>
              <a:gd name="connsiteX464" fmla="*/ 6158095 w 12192000"/>
              <a:gd name="connsiteY464" fmla="*/ 3764406 h 4251103"/>
              <a:gd name="connsiteX465" fmla="*/ 6132664 w 12192000"/>
              <a:gd name="connsiteY465" fmla="*/ 3780930 h 4251103"/>
              <a:gd name="connsiteX466" fmla="*/ 6208962 w 12192000"/>
              <a:gd name="connsiteY466" fmla="*/ 3780930 h 4251103"/>
              <a:gd name="connsiteX467" fmla="*/ 6158095 w 12192000"/>
              <a:gd name="connsiteY467" fmla="*/ 3764406 h 4251103"/>
              <a:gd name="connsiteX468" fmla="*/ 6048017 w 12192000"/>
              <a:gd name="connsiteY468" fmla="*/ 3761310 h 4251103"/>
              <a:gd name="connsiteX469" fmla="*/ 6042745 w 12192000"/>
              <a:gd name="connsiteY469" fmla="*/ 3764406 h 4251103"/>
              <a:gd name="connsiteX470" fmla="*/ 6053283 w 12192000"/>
              <a:gd name="connsiteY470" fmla="*/ 3772669 h 4251103"/>
              <a:gd name="connsiteX471" fmla="*/ 6084891 w 12192000"/>
              <a:gd name="connsiteY471" fmla="*/ 3764406 h 4251103"/>
              <a:gd name="connsiteX472" fmla="*/ 6100696 w 12192000"/>
              <a:gd name="connsiteY472" fmla="*/ 3780930 h 4251103"/>
              <a:gd name="connsiteX473" fmla="*/ 6121766 w 12192000"/>
              <a:gd name="connsiteY473" fmla="*/ 3772669 h 4251103"/>
              <a:gd name="connsiteX474" fmla="*/ 6105963 w 12192000"/>
              <a:gd name="connsiteY474" fmla="*/ 3764406 h 4251103"/>
              <a:gd name="connsiteX475" fmla="*/ 6100696 w 12192000"/>
              <a:gd name="connsiteY475" fmla="*/ 3772669 h 4251103"/>
              <a:gd name="connsiteX476" fmla="*/ 6095426 w 12192000"/>
              <a:gd name="connsiteY476" fmla="*/ 3764406 h 4251103"/>
              <a:gd name="connsiteX477" fmla="*/ 6084891 w 12192000"/>
              <a:gd name="connsiteY477" fmla="*/ 3764406 h 4251103"/>
              <a:gd name="connsiteX478" fmla="*/ 6070405 w 12192000"/>
              <a:gd name="connsiteY478" fmla="*/ 3764406 h 4251103"/>
              <a:gd name="connsiteX479" fmla="*/ 6053283 w 12192000"/>
              <a:gd name="connsiteY479" fmla="*/ 3764406 h 4251103"/>
              <a:gd name="connsiteX480" fmla="*/ 6048017 w 12192000"/>
              <a:gd name="connsiteY480" fmla="*/ 3761310 h 4251103"/>
              <a:gd name="connsiteX481" fmla="*/ 8402465 w 12192000"/>
              <a:gd name="connsiteY481" fmla="*/ 3758214 h 4251103"/>
              <a:gd name="connsiteX482" fmla="*/ 8407915 w 12192000"/>
              <a:gd name="connsiteY482" fmla="*/ 3764410 h 4251103"/>
              <a:gd name="connsiteX483" fmla="*/ 8424264 w 12192000"/>
              <a:gd name="connsiteY483" fmla="*/ 3764410 h 4251103"/>
              <a:gd name="connsiteX484" fmla="*/ 8402465 w 12192000"/>
              <a:gd name="connsiteY484" fmla="*/ 3758214 h 4251103"/>
              <a:gd name="connsiteX485" fmla="*/ 6611094 w 12192000"/>
              <a:gd name="connsiteY485" fmla="*/ 3757073 h 4251103"/>
              <a:gd name="connsiteX486" fmla="*/ 6607395 w 12192000"/>
              <a:gd name="connsiteY486" fmla="*/ 3758901 h 4251103"/>
              <a:gd name="connsiteX487" fmla="*/ 6602247 w 12192000"/>
              <a:gd name="connsiteY487" fmla="*/ 3765785 h 4251103"/>
              <a:gd name="connsiteX488" fmla="*/ 6591954 w 12192000"/>
              <a:gd name="connsiteY488" fmla="*/ 3758901 h 4251103"/>
              <a:gd name="connsiteX489" fmla="*/ 6612542 w 12192000"/>
              <a:gd name="connsiteY489" fmla="*/ 3765785 h 4251103"/>
              <a:gd name="connsiteX490" fmla="*/ 6611094 w 12192000"/>
              <a:gd name="connsiteY490" fmla="*/ 3757073 h 4251103"/>
              <a:gd name="connsiteX491" fmla="*/ 8441379 w 12192000"/>
              <a:gd name="connsiteY491" fmla="*/ 3757072 h 4251103"/>
              <a:gd name="connsiteX492" fmla="*/ 8426987 w 12192000"/>
              <a:gd name="connsiteY492" fmla="*/ 3758901 h 4251103"/>
              <a:gd name="connsiteX493" fmla="*/ 8465135 w 12192000"/>
              <a:gd name="connsiteY493" fmla="*/ 3765785 h 4251103"/>
              <a:gd name="connsiteX494" fmla="*/ 8441379 w 12192000"/>
              <a:gd name="connsiteY494" fmla="*/ 3757072 h 4251103"/>
              <a:gd name="connsiteX495" fmla="*/ 5889192 w 12192000"/>
              <a:gd name="connsiteY495" fmla="*/ 3756145 h 4251103"/>
              <a:gd name="connsiteX496" fmla="*/ 5884064 w 12192000"/>
              <a:gd name="connsiteY496" fmla="*/ 3764406 h 4251103"/>
              <a:gd name="connsiteX497" fmla="*/ 5919966 w 12192000"/>
              <a:gd name="connsiteY497" fmla="*/ 3772669 h 4251103"/>
              <a:gd name="connsiteX498" fmla="*/ 5961001 w 12192000"/>
              <a:gd name="connsiteY498" fmla="*/ 3764406 h 4251103"/>
              <a:gd name="connsiteX499" fmla="*/ 5945614 w 12192000"/>
              <a:gd name="connsiteY499" fmla="*/ 3756145 h 4251103"/>
              <a:gd name="connsiteX500" fmla="*/ 5919966 w 12192000"/>
              <a:gd name="connsiteY500" fmla="*/ 3764406 h 4251103"/>
              <a:gd name="connsiteX501" fmla="*/ 5889192 w 12192000"/>
              <a:gd name="connsiteY501" fmla="*/ 3756145 h 4251103"/>
              <a:gd name="connsiteX502" fmla="*/ 9734916 w 12192000"/>
              <a:gd name="connsiteY502" fmla="*/ 3752017 h 4251103"/>
              <a:gd name="connsiteX503" fmla="*/ 9696769 w 12192000"/>
              <a:gd name="connsiteY503" fmla="*/ 3764410 h 4251103"/>
              <a:gd name="connsiteX504" fmla="*/ 9734916 w 12192000"/>
              <a:gd name="connsiteY504" fmla="*/ 3752017 h 4251103"/>
              <a:gd name="connsiteX505" fmla="*/ 8205936 w 12192000"/>
              <a:gd name="connsiteY505" fmla="*/ 3752017 h 4251103"/>
              <a:gd name="connsiteX506" fmla="*/ 8241701 w 12192000"/>
              <a:gd name="connsiteY506" fmla="*/ 3758214 h 4251103"/>
              <a:gd name="connsiteX507" fmla="*/ 8205936 w 12192000"/>
              <a:gd name="connsiteY507" fmla="*/ 3752017 h 4251103"/>
              <a:gd name="connsiteX508" fmla="*/ 8154410 w 12192000"/>
              <a:gd name="connsiteY508" fmla="*/ 3752017 h 4251103"/>
              <a:gd name="connsiteX509" fmla="*/ 8133739 w 12192000"/>
              <a:gd name="connsiteY509" fmla="*/ 3767162 h 4251103"/>
              <a:gd name="connsiteX510" fmla="*/ 8149242 w 12192000"/>
              <a:gd name="connsiteY510" fmla="*/ 3774736 h 4251103"/>
              <a:gd name="connsiteX511" fmla="*/ 8133739 w 12192000"/>
              <a:gd name="connsiteY511" fmla="*/ 3782309 h 4251103"/>
              <a:gd name="connsiteX512" fmla="*/ 8107899 w 12192000"/>
              <a:gd name="connsiteY512" fmla="*/ 3767162 h 4251103"/>
              <a:gd name="connsiteX513" fmla="*/ 8107899 w 12192000"/>
              <a:gd name="connsiteY513" fmla="*/ 3782309 h 4251103"/>
              <a:gd name="connsiteX514" fmla="*/ 8125340 w 12192000"/>
              <a:gd name="connsiteY514" fmla="*/ 3782309 h 4251103"/>
              <a:gd name="connsiteX515" fmla="*/ 8133739 w 12192000"/>
              <a:gd name="connsiteY515" fmla="*/ 3782309 h 4251103"/>
              <a:gd name="connsiteX516" fmla="*/ 8138907 w 12192000"/>
              <a:gd name="connsiteY516" fmla="*/ 3782309 h 4251103"/>
              <a:gd name="connsiteX517" fmla="*/ 8123403 w 12192000"/>
              <a:gd name="connsiteY517" fmla="*/ 3789884 h 4251103"/>
              <a:gd name="connsiteX518" fmla="*/ 8123403 w 12192000"/>
              <a:gd name="connsiteY518" fmla="*/ 3797455 h 4251103"/>
              <a:gd name="connsiteX519" fmla="*/ 8180249 w 12192000"/>
              <a:gd name="connsiteY519" fmla="*/ 3797455 h 4251103"/>
              <a:gd name="connsiteX520" fmla="*/ 8133739 w 12192000"/>
              <a:gd name="connsiteY520" fmla="*/ 3789884 h 4251103"/>
              <a:gd name="connsiteX521" fmla="*/ 8216425 w 12192000"/>
              <a:gd name="connsiteY521" fmla="*/ 3774736 h 4251103"/>
              <a:gd name="connsiteX522" fmla="*/ 8190585 w 12192000"/>
              <a:gd name="connsiteY522" fmla="*/ 3782309 h 4251103"/>
              <a:gd name="connsiteX523" fmla="*/ 8252600 w 12192000"/>
              <a:gd name="connsiteY523" fmla="*/ 3767162 h 4251103"/>
              <a:gd name="connsiteX524" fmla="*/ 8180249 w 12192000"/>
              <a:gd name="connsiteY524" fmla="*/ 3759590 h 4251103"/>
              <a:gd name="connsiteX525" fmla="*/ 8175082 w 12192000"/>
              <a:gd name="connsiteY525" fmla="*/ 3767162 h 4251103"/>
              <a:gd name="connsiteX526" fmla="*/ 8149242 w 12192000"/>
              <a:gd name="connsiteY526" fmla="*/ 3759590 h 4251103"/>
              <a:gd name="connsiteX527" fmla="*/ 8154410 w 12192000"/>
              <a:gd name="connsiteY527" fmla="*/ 3752017 h 4251103"/>
              <a:gd name="connsiteX528" fmla="*/ 6653111 w 12192000"/>
              <a:gd name="connsiteY528" fmla="*/ 3752017 h 4251103"/>
              <a:gd name="connsiteX529" fmla="*/ 6617687 w 12192000"/>
              <a:gd name="connsiteY529" fmla="*/ 3764410 h 4251103"/>
              <a:gd name="connsiteX530" fmla="*/ 6653111 w 12192000"/>
              <a:gd name="connsiteY530" fmla="*/ 3752017 h 4251103"/>
              <a:gd name="connsiteX531" fmla="*/ 6503243 w 12192000"/>
              <a:gd name="connsiteY531" fmla="*/ 3752017 h 4251103"/>
              <a:gd name="connsiteX532" fmla="*/ 6503243 w 12192000"/>
              <a:gd name="connsiteY532" fmla="*/ 3758214 h 4251103"/>
              <a:gd name="connsiteX533" fmla="*/ 6508353 w 12192000"/>
              <a:gd name="connsiteY533" fmla="*/ 3758214 h 4251103"/>
              <a:gd name="connsiteX534" fmla="*/ 6533899 w 12192000"/>
              <a:gd name="connsiteY534" fmla="*/ 3764410 h 4251103"/>
              <a:gd name="connsiteX535" fmla="*/ 6533899 w 12192000"/>
              <a:gd name="connsiteY535" fmla="*/ 3752017 h 4251103"/>
              <a:gd name="connsiteX536" fmla="*/ 6503243 w 12192000"/>
              <a:gd name="connsiteY536" fmla="*/ 3752017 h 4251103"/>
              <a:gd name="connsiteX537" fmla="*/ 6977368 w 12192000"/>
              <a:gd name="connsiteY537" fmla="*/ 3743754 h 4251103"/>
              <a:gd name="connsiteX538" fmla="*/ 6999166 w 12192000"/>
              <a:gd name="connsiteY538" fmla="*/ 3752017 h 4251103"/>
              <a:gd name="connsiteX539" fmla="*/ 6999166 w 12192000"/>
              <a:gd name="connsiteY539" fmla="*/ 3743754 h 4251103"/>
              <a:gd name="connsiteX540" fmla="*/ 8556765 w 12192000"/>
              <a:gd name="connsiteY540" fmla="*/ 3738270 h 4251103"/>
              <a:gd name="connsiteX541" fmla="*/ 8562584 w 12192000"/>
              <a:gd name="connsiteY541" fmla="*/ 3741174 h 4251103"/>
              <a:gd name="connsiteX542" fmla="*/ 8547067 w 12192000"/>
              <a:gd name="connsiteY542" fmla="*/ 3741174 h 4251103"/>
              <a:gd name="connsiteX543" fmla="*/ 8556765 w 12192000"/>
              <a:gd name="connsiteY543" fmla="*/ 3738270 h 4251103"/>
              <a:gd name="connsiteX544" fmla="*/ 7417772 w 12192000"/>
              <a:gd name="connsiteY544" fmla="*/ 3735493 h 4251103"/>
              <a:gd name="connsiteX545" fmla="*/ 7402444 w 12192000"/>
              <a:gd name="connsiteY545" fmla="*/ 3743754 h 4251103"/>
              <a:gd name="connsiteX546" fmla="*/ 7443318 w 12192000"/>
              <a:gd name="connsiteY546" fmla="*/ 3735493 h 4251103"/>
              <a:gd name="connsiteX547" fmla="*/ 7417772 w 12192000"/>
              <a:gd name="connsiteY547" fmla="*/ 3735493 h 4251103"/>
              <a:gd name="connsiteX548" fmla="*/ 5500161 w 12192000"/>
              <a:gd name="connsiteY548" fmla="*/ 3716904 h 4251103"/>
              <a:gd name="connsiteX549" fmla="*/ 5481425 w 12192000"/>
              <a:gd name="connsiteY549" fmla="*/ 3718971 h 4251103"/>
              <a:gd name="connsiteX550" fmla="*/ 5511400 w 12192000"/>
              <a:gd name="connsiteY550" fmla="*/ 3727231 h 4251103"/>
              <a:gd name="connsiteX551" fmla="*/ 5500161 w 12192000"/>
              <a:gd name="connsiteY551" fmla="*/ 3716904 h 4251103"/>
              <a:gd name="connsiteX552" fmla="*/ 10199633 w 12192000"/>
              <a:gd name="connsiteY552" fmla="*/ 3703869 h 4251103"/>
              <a:gd name="connsiteX553" fmla="*/ 10185237 w 12192000"/>
              <a:gd name="connsiteY553" fmla="*/ 3705547 h 4251103"/>
              <a:gd name="connsiteX554" fmla="*/ 10162719 w 12192000"/>
              <a:gd name="connsiteY554" fmla="*/ 3718971 h 4251103"/>
              <a:gd name="connsiteX555" fmla="*/ 10203895 w 12192000"/>
              <a:gd name="connsiteY555" fmla="*/ 3710710 h 4251103"/>
              <a:gd name="connsiteX556" fmla="*/ 10199633 w 12192000"/>
              <a:gd name="connsiteY556" fmla="*/ 3703869 h 4251103"/>
              <a:gd name="connsiteX557" fmla="*/ 8082621 w 12192000"/>
              <a:gd name="connsiteY557" fmla="*/ 3703327 h 4251103"/>
              <a:gd name="connsiteX558" fmla="*/ 8082578 w 12192000"/>
              <a:gd name="connsiteY558" fmla="*/ 3703364 h 4251103"/>
              <a:gd name="connsiteX559" fmla="*/ 8082529 w 12192000"/>
              <a:gd name="connsiteY559" fmla="*/ 3703348 h 4251103"/>
              <a:gd name="connsiteX560" fmla="*/ 8676381 w 12192000"/>
              <a:gd name="connsiteY560" fmla="*/ 3702447 h 4251103"/>
              <a:gd name="connsiteX561" fmla="*/ 8547067 w 12192000"/>
              <a:gd name="connsiteY561" fmla="*/ 3741174 h 4251103"/>
              <a:gd name="connsiteX562" fmla="*/ 8531548 w 12192000"/>
              <a:gd name="connsiteY562" fmla="*/ 3741174 h 4251103"/>
              <a:gd name="connsiteX563" fmla="*/ 8536722 w 12192000"/>
              <a:gd name="connsiteY563" fmla="*/ 3710194 h 4251103"/>
              <a:gd name="connsiteX564" fmla="*/ 8479823 w 12192000"/>
              <a:gd name="connsiteY564" fmla="*/ 3733431 h 4251103"/>
              <a:gd name="connsiteX565" fmla="*/ 8495340 w 12192000"/>
              <a:gd name="connsiteY565" fmla="*/ 3741174 h 4251103"/>
              <a:gd name="connsiteX566" fmla="*/ 8474649 w 12192000"/>
              <a:gd name="connsiteY566" fmla="*/ 3741174 h 4251103"/>
              <a:gd name="connsiteX567" fmla="*/ 8469477 w 12192000"/>
              <a:gd name="connsiteY567" fmla="*/ 3733431 h 4251103"/>
              <a:gd name="connsiteX568" fmla="*/ 8448786 w 12192000"/>
              <a:gd name="connsiteY568" fmla="*/ 3733431 h 4251103"/>
              <a:gd name="connsiteX569" fmla="*/ 8479823 w 12192000"/>
              <a:gd name="connsiteY569" fmla="*/ 3756666 h 4251103"/>
              <a:gd name="connsiteX570" fmla="*/ 8671208 w 12192000"/>
              <a:gd name="connsiteY570" fmla="*/ 3733431 h 4251103"/>
              <a:gd name="connsiteX571" fmla="*/ 8681553 w 12192000"/>
              <a:gd name="connsiteY571" fmla="*/ 3725684 h 4251103"/>
              <a:gd name="connsiteX572" fmla="*/ 8717761 w 12192000"/>
              <a:gd name="connsiteY572" fmla="*/ 3717938 h 4251103"/>
              <a:gd name="connsiteX573" fmla="*/ 8733279 w 12192000"/>
              <a:gd name="connsiteY573" fmla="*/ 3710194 h 4251103"/>
              <a:gd name="connsiteX574" fmla="*/ 8743625 w 12192000"/>
              <a:gd name="connsiteY574" fmla="*/ 3717938 h 4251103"/>
              <a:gd name="connsiteX575" fmla="*/ 8717761 w 12192000"/>
              <a:gd name="connsiteY575" fmla="*/ 3725684 h 4251103"/>
              <a:gd name="connsiteX576" fmla="*/ 8748798 w 12192000"/>
              <a:gd name="connsiteY576" fmla="*/ 3725684 h 4251103"/>
              <a:gd name="connsiteX577" fmla="*/ 8753970 w 12192000"/>
              <a:gd name="connsiteY577" fmla="*/ 3702447 h 4251103"/>
              <a:gd name="connsiteX578" fmla="*/ 8666036 w 12192000"/>
              <a:gd name="connsiteY578" fmla="*/ 3725684 h 4251103"/>
              <a:gd name="connsiteX579" fmla="*/ 8645347 w 12192000"/>
              <a:gd name="connsiteY579" fmla="*/ 3725684 h 4251103"/>
              <a:gd name="connsiteX580" fmla="*/ 8676381 w 12192000"/>
              <a:gd name="connsiteY580" fmla="*/ 3710194 h 4251103"/>
              <a:gd name="connsiteX581" fmla="*/ 8676381 w 12192000"/>
              <a:gd name="connsiteY581" fmla="*/ 3702447 h 4251103"/>
              <a:gd name="connsiteX582" fmla="*/ 7064563 w 12192000"/>
              <a:gd name="connsiteY582" fmla="*/ 3702447 h 4251103"/>
              <a:gd name="connsiteX583" fmla="*/ 7029594 w 12192000"/>
              <a:gd name="connsiteY583" fmla="*/ 3718971 h 4251103"/>
              <a:gd name="connsiteX584" fmla="*/ 7029594 w 12192000"/>
              <a:gd name="connsiteY584" fmla="*/ 3735493 h 4251103"/>
              <a:gd name="connsiteX585" fmla="*/ 7044581 w 12192000"/>
              <a:gd name="connsiteY585" fmla="*/ 3727231 h 4251103"/>
              <a:gd name="connsiteX586" fmla="*/ 7064563 w 12192000"/>
              <a:gd name="connsiteY586" fmla="*/ 3702447 h 4251103"/>
              <a:gd name="connsiteX587" fmla="*/ 10378265 w 12192000"/>
              <a:gd name="connsiteY587" fmla="*/ 3681794 h 4251103"/>
              <a:gd name="connsiteX588" fmla="*/ 10352432 w 12192000"/>
              <a:gd name="connsiteY588" fmla="*/ 3689464 h 4251103"/>
              <a:gd name="connsiteX589" fmla="*/ 10347266 w 12192000"/>
              <a:gd name="connsiteY589" fmla="*/ 3704808 h 4251103"/>
              <a:gd name="connsiteX590" fmla="*/ 10311099 w 12192000"/>
              <a:gd name="connsiteY590" fmla="*/ 3697136 h 4251103"/>
              <a:gd name="connsiteX591" fmla="*/ 10269766 w 12192000"/>
              <a:gd name="connsiteY591" fmla="*/ 3704808 h 4251103"/>
              <a:gd name="connsiteX592" fmla="*/ 10218100 w 12192000"/>
              <a:gd name="connsiteY592" fmla="*/ 3727820 h 4251103"/>
              <a:gd name="connsiteX593" fmla="*/ 10212932 w 12192000"/>
              <a:gd name="connsiteY593" fmla="*/ 3720148 h 4251103"/>
              <a:gd name="connsiteX594" fmla="*/ 10161266 w 12192000"/>
              <a:gd name="connsiteY594" fmla="*/ 3735493 h 4251103"/>
              <a:gd name="connsiteX595" fmla="*/ 10150934 w 12192000"/>
              <a:gd name="connsiteY595" fmla="*/ 3743164 h 4251103"/>
              <a:gd name="connsiteX596" fmla="*/ 9985602 w 12192000"/>
              <a:gd name="connsiteY596" fmla="*/ 3773849 h 4251103"/>
              <a:gd name="connsiteX597" fmla="*/ 9985602 w 12192000"/>
              <a:gd name="connsiteY597" fmla="*/ 3781519 h 4251103"/>
              <a:gd name="connsiteX598" fmla="*/ 9995935 w 12192000"/>
              <a:gd name="connsiteY598" fmla="*/ 3781519 h 4251103"/>
              <a:gd name="connsiteX599" fmla="*/ 10280099 w 12192000"/>
              <a:gd name="connsiteY599" fmla="*/ 3727820 h 4251103"/>
              <a:gd name="connsiteX600" fmla="*/ 10295599 w 12192000"/>
              <a:gd name="connsiteY600" fmla="*/ 3704808 h 4251103"/>
              <a:gd name="connsiteX601" fmla="*/ 10321431 w 12192000"/>
              <a:gd name="connsiteY601" fmla="*/ 3712478 h 4251103"/>
              <a:gd name="connsiteX602" fmla="*/ 10383430 w 12192000"/>
              <a:gd name="connsiteY602" fmla="*/ 3697136 h 4251103"/>
              <a:gd name="connsiteX603" fmla="*/ 10378265 w 12192000"/>
              <a:gd name="connsiteY603" fmla="*/ 3681794 h 4251103"/>
              <a:gd name="connsiteX604" fmla="*/ 5198552 w 12192000"/>
              <a:gd name="connsiteY604" fmla="*/ 3675597 h 4251103"/>
              <a:gd name="connsiteX605" fmla="*/ 5186689 w 12192000"/>
              <a:gd name="connsiteY605" fmla="*/ 3681794 h 4251103"/>
              <a:gd name="connsiteX606" fmla="*/ 5191685 w 12192000"/>
              <a:gd name="connsiteY606" fmla="*/ 3681794 h 4251103"/>
              <a:gd name="connsiteX607" fmla="*/ 5203550 w 12192000"/>
              <a:gd name="connsiteY607" fmla="*/ 3681794 h 4251103"/>
              <a:gd name="connsiteX608" fmla="*/ 5206671 w 12192000"/>
              <a:gd name="connsiteY608" fmla="*/ 3681794 h 4251103"/>
              <a:gd name="connsiteX609" fmla="*/ 5198552 w 12192000"/>
              <a:gd name="connsiteY609" fmla="*/ 3675597 h 4251103"/>
              <a:gd name="connsiteX610" fmla="*/ 10318034 w 12192000"/>
              <a:gd name="connsiteY610" fmla="*/ 3673531 h 4251103"/>
              <a:gd name="connsiteX611" fmla="*/ 10285336 w 12192000"/>
              <a:gd name="connsiteY611" fmla="*/ 3679730 h 4251103"/>
              <a:gd name="connsiteX612" fmla="*/ 10312586 w 12192000"/>
              <a:gd name="connsiteY612" fmla="*/ 3679730 h 4251103"/>
              <a:gd name="connsiteX613" fmla="*/ 10318034 w 12192000"/>
              <a:gd name="connsiteY613" fmla="*/ 3679730 h 4251103"/>
              <a:gd name="connsiteX614" fmla="*/ 10318034 w 12192000"/>
              <a:gd name="connsiteY614" fmla="*/ 3673531 h 4251103"/>
              <a:gd name="connsiteX615" fmla="*/ 7056388 w 12192000"/>
              <a:gd name="connsiteY615" fmla="*/ 3673531 h 4251103"/>
              <a:gd name="connsiteX616" fmla="*/ 7029140 w 12192000"/>
              <a:gd name="connsiteY616" fmla="*/ 3679730 h 4251103"/>
              <a:gd name="connsiteX617" fmla="*/ 7056388 w 12192000"/>
              <a:gd name="connsiteY617" fmla="*/ 3673531 h 4251103"/>
              <a:gd name="connsiteX618" fmla="*/ 5273733 w 12192000"/>
              <a:gd name="connsiteY618" fmla="*/ 3673531 h 4251103"/>
              <a:gd name="connsiteX619" fmla="*/ 5270517 w 12192000"/>
              <a:gd name="connsiteY619" fmla="*/ 3685279 h 4251103"/>
              <a:gd name="connsiteX620" fmla="*/ 5271340 w 12192000"/>
              <a:gd name="connsiteY620" fmla="*/ 3686971 h 4251103"/>
              <a:gd name="connsiteX621" fmla="*/ 5268585 w 12192000"/>
              <a:gd name="connsiteY621" fmla="*/ 3687991 h 4251103"/>
              <a:gd name="connsiteX622" fmla="*/ 5272570 w 12192000"/>
              <a:gd name="connsiteY622" fmla="*/ 3689498 h 4251103"/>
              <a:gd name="connsiteX623" fmla="*/ 5278880 w 12192000"/>
              <a:gd name="connsiteY623" fmla="*/ 3702447 h 4251103"/>
              <a:gd name="connsiteX624" fmla="*/ 5309761 w 12192000"/>
              <a:gd name="connsiteY624" fmla="*/ 3695220 h 4251103"/>
              <a:gd name="connsiteX625" fmla="*/ 5285315 w 12192000"/>
              <a:gd name="connsiteY625" fmla="*/ 3694316 h 4251103"/>
              <a:gd name="connsiteX626" fmla="*/ 5272570 w 12192000"/>
              <a:gd name="connsiteY626" fmla="*/ 3689498 h 4251103"/>
              <a:gd name="connsiteX627" fmla="*/ 5271340 w 12192000"/>
              <a:gd name="connsiteY627" fmla="*/ 3686971 h 4251103"/>
              <a:gd name="connsiteX628" fmla="*/ 5280810 w 12192000"/>
              <a:gd name="connsiteY628" fmla="*/ 3683470 h 4251103"/>
              <a:gd name="connsiteX629" fmla="*/ 5289173 w 12192000"/>
              <a:gd name="connsiteY629" fmla="*/ 3673531 h 4251103"/>
              <a:gd name="connsiteX630" fmla="*/ 5273733 w 12192000"/>
              <a:gd name="connsiteY630" fmla="*/ 3673531 h 4251103"/>
              <a:gd name="connsiteX631" fmla="*/ 5394231 w 12192000"/>
              <a:gd name="connsiteY631" fmla="*/ 3665270 h 4251103"/>
              <a:gd name="connsiteX632" fmla="*/ 5353356 w 12192000"/>
              <a:gd name="connsiteY632" fmla="*/ 3673531 h 4251103"/>
              <a:gd name="connsiteX633" fmla="*/ 5394231 w 12192000"/>
              <a:gd name="connsiteY633" fmla="*/ 3665270 h 4251103"/>
              <a:gd name="connsiteX634" fmla="*/ 9037356 w 12192000"/>
              <a:gd name="connsiteY634" fmla="*/ 3615702 h 4251103"/>
              <a:gd name="connsiteX635" fmla="*/ 9020219 w 12192000"/>
              <a:gd name="connsiteY635" fmla="*/ 3623696 h 4251103"/>
              <a:gd name="connsiteX636" fmla="*/ 9017114 w 12192000"/>
              <a:gd name="connsiteY636" fmla="*/ 3623963 h 4251103"/>
              <a:gd name="connsiteX637" fmla="*/ 9018515 w 12192000"/>
              <a:gd name="connsiteY637" fmla="*/ 3624491 h 4251103"/>
              <a:gd name="connsiteX638" fmla="*/ 9001933 w 12192000"/>
              <a:gd name="connsiteY638" fmla="*/ 3632224 h 4251103"/>
              <a:gd name="connsiteX639" fmla="*/ 9023438 w 12192000"/>
              <a:gd name="connsiteY639" fmla="*/ 3631191 h 4251103"/>
              <a:gd name="connsiteX640" fmla="*/ 9037356 w 12192000"/>
              <a:gd name="connsiteY640" fmla="*/ 3623963 h 4251103"/>
              <a:gd name="connsiteX641" fmla="*/ 9044098 w 12192000"/>
              <a:gd name="connsiteY641" fmla="*/ 3627061 h 4251103"/>
              <a:gd name="connsiteX642" fmla="*/ 9061879 w 12192000"/>
              <a:gd name="connsiteY642" fmla="*/ 3623963 h 4251103"/>
              <a:gd name="connsiteX643" fmla="*/ 9037356 w 12192000"/>
              <a:gd name="connsiteY643" fmla="*/ 3623963 h 4251103"/>
              <a:gd name="connsiteX644" fmla="*/ 9025338 w 12192000"/>
              <a:gd name="connsiteY644" fmla="*/ 3627061 h 4251103"/>
              <a:gd name="connsiteX645" fmla="*/ 9018515 w 12192000"/>
              <a:gd name="connsiteY645" fmla="*/ 3624491 h 4251103"/>
              <a:gd name="connsiteX646" fmla="*/ 9020219 w 12192000"/>
              <a:gd name="connsiteY646" fmla="*/ 3623696 h 4251103"/>
              <a:gd name="connsiteX647" fmla="*/ 9029134 w 12192000"/>
              <a:gd name="connsiteY647" fmla="*/ 3622931 h 4251103"/>
              <a:gd name="connsiteX648" fmla="*/ 9037356 w 12192000"/>
              <a:gd name="connsiteY648" fmla="*/ 3615702 h 4251103"/>
              <a:gd name="connsiteX649" fmla="*/ 7003465 w 12192000"/>
              <a:gd name="connsiteY649" fmla="*/ 3615702 h 4251103"/>
              <a:gd name="connsiteX650" fmla="*/ 6920146 w 12192000"/>
              <a:gd name="connsiteY650" fmla="*/ 3632224 h 4251103"/>
              <a:gd name="connsiteX651" fmla="*/ 7154483 w 12192000"/>
              <a:gd name="connsiteY651" fmla="*/ 3632224 h 4251103"/>
              <a:gd name="connsiteX652" fmla="*/ 7151170 w 12192000"/>
              <a:gd name="connsiteY652" fmla="*/ 3631769 h 4251103"/>
              <a:gd name="connsiteX653" fmla="*/ 7173302 w 12192000"/>
              <a:gd name="connsiteY653" fmla="*/ 3627061 h 4251103"/>
              <a:gd name="connsiteX654" fmla="*/ 7189906 w 12192000"/>
              <a:gd name="connsiteY654" fmla="*/ 3615702 h 4251103"/>
              <a:gd name="connsiteX655" fmla="*/ 7150415 w 12192000"/>
              <a:gd name="connsiteY655" fmla="*/ 3631669 h 4251103"/>
              <a:gd name="connsiteX656" fmla="*/ 7086787 w 12192000"/>
              <a:gd name="connsiteY656" fmla="*/ 3622931 h 4251103"/>
              <a:gd name="connsiteX657" fmla="*/ 7003465 w 12192000"/>
              <a:gd name="connsiteY657" fmla="*/ 3632224 h 4251103"/>
              <a:gd name="connsiteX658" fmla="*/ 7003465 w 12192000"/>
              <a:gd name="connsiteY658" fmla="*/ 3615702 h 4251103"/>
              <a:gd name="connsiteX659" fmla="*/ 7691163 w 12192000"/>
              <a:gd name="connsiteY659" fmla="*/ 3595049 h 4251103"/>
              <a:gd name="connsiteX660" fmla="*/ 7644725 w 12192000"/>
              <a:gd name="connsiteY660" fmla="*/ 3610195 h 4251103"/>
              <a:gd name="connsiteX661" fmla="*/ 7629245 w 12192000"/>
              <a:gd name="connsiteY661" fmla="*/ 3602624 h 4251103"/>
              <a:gd name="connsiteX662" fmla="*/ 7500248 w 12192000"/>
              <a:gd name="connsiteY662" fmla="*/ 3617771 h 4251103"/>
              <a:gd name="connsiteX663" fmla="*/ 7495089 w 12192000"/>
              <a:gd name="connsiteY663" fmla="*/ 3625343 h 4251103"/>
              <a:gd name="connsiteX664" fmla="*/ 7603446 w 12192000"/>
              <a:gd name="connsiteY664" fmla="*/ 3625343 h 4251103"/>
              <a:gd name="connsiteX665" fmla="*/ 7608606 w 12192000"/>
              <a:gd name="connsiteY665" fmla="*/ 3632916 h 4251103"/>
              <a:gd name="connsiteX666" fmla="*/ 7629245 w 12192000"/>
              <a:gd name="connsiteY666" fmla="*/ 3632916 h 4251103"/>
              <a:gd name="connsiteX667" fmla="*/ 7732443 w 12192000"/>
              <a:gd name="connsiteY667" fmla="*/ 3625343 h 4251103"/>
              <a:gd name="connsiteX668" fmla="*/ 7727282 w 12192000"/>
              <a:gd name="connsiteY668" fmla="*/ 3610195 h 4251103"/>
              <a:gd name="connsiteX669" fmla="*/ 7711804 w 12192000"/>
              <a:gd name="connsiteY669" fmla="*/ 3617771 h 4251103"/>
              <a:gd name="connsiteX670" fmla="*/ 7691163 w 12192000"/>
              <a:gd name="connsiteY670" fmla="*/ 3595049 h 4251103"/>
              <a:gd name="connsiteX671" fmla="*/ 8117991 w 12192000"/>
              <a:gd name="connsiteY671" fmla="*/ 3562004 h 4251103"/>
              <a:gd name="connsiteX672" fmla="*/ 8127802 w 12192000"/>
              <a:gd name="connsiteY672" fmla="*/ 3578528 h 4251103"/>
              <a:gd name="connsiteX673" fmla="*/ 8132707 w 12192000"/>
              <a:gd name="connsiteY673" fmla="*/ 3570265 h 4251103"/>
              <a:gd name="connsiteX674" fmla="*/ 8117991 w 12192000"/>
              <a:gd name="connsiteY674" fmla="*/ 3562004 h 4251103"/>
              <a:gd name="connsiteX675" fmla="*/ 4711214 w 12192000"/>
              <a:gd name="connsiteY675" fmla="*/ 3548064 h 4251103"/>
              <a:gd name="connsiteX676" fmla="*/ 4702118 w 12192000"/>
              <a:gd name="connsiteY676" fmla="*/ 3553742 h 4251103"/>
              <a:gd name="connsiteX677" fmla="*/ 4722362 w 12192000"/>
              <a:gd name="connsiteY677" fmla="*/ 3562004 h 4251103"/>
              <a:gd name="connsiteX678" fmla="*/ 4737541 w 12192000"/>
              <a:gd name="connsiteY678" fmla="*/ 3562004 h 4251103"/>
              <a:gd name="connsiteX679" fmla="*/ 4717933 w 12192000"/>
              <a:gd name="connsiteY679" fmla="*/ 3551677 h 4251103"/>
              <a:gd name="connsiteX680" fmla="*/ 4711214 w 12192000"/>
              <a:gd name="connsiteY680" fmla="*/ 3548064 h 4251103"/>
              <a:gd name="connsiteX681" fmla="*/ 4660660 w 12192000"/>
              <a:gd name="connsiteY681" fmla="*/ 3542018 h 4251103"/>
              <a:gd name="connsiteX682" fmla="*/ 4655191 w 12192000"/>
              <a:gd name="connsiteY682" fmla="*/ 3546858 h 4251103"/>
              <a:gd name="connsiteX683" fmla="*/ 4660007 w 12192000"/>
              <a:gd name="connsiteY683" fmla="*/ 3553302 h 4251103"/>
              <a:gd name="connsiteX684" fmla="*/ 4658823 w 12192000"/>
              <a:gd name="connsiteY684" fmla="*/ 3553339 h 4251103"/>
              <a:gd name="connsiteX685" fmla="*/ 4650687 w 12192000"/>
              <a:gd name="connsiteY685" fmla="*/ 3551161 h 4251103"/>
              <a:gd name="connsiteX686" fmla="*/ 4644896 w 12192000"/>
              <a:gd name="connsiteY686" fmla="*/ 3553742 h 4251103"/>
              <a:gd name="connsiteX687" fmla="*/ 4658823 w 12192000"/>
              <a:gd name="connsiteY687" fmla="*/ 3553339 h 4251103"/>
              <a:gd name="connsiteX688" fmla="*/ 4660336 w 12192000"/>
              <a:gd name="connsiteY688" fmla="*/ 3553742 h 4251103"/>
              <a:gd name="connsiteX689" fmla="*/ 4660007 w 12192000"/>
              <a:gd name="connsiteY689" fmla="*/ 3553302 h 4251103"/>
              <a:gd name="connsiteX690" fmla="*/ 4674493 w 12192000"/>
              <a:gd name="connsiteY690" fmla="*/ 3552882 h 4251103"/>
              <a:gd name="connsiteX691" fmla="*/ 4680924 w 12192000"/>
              <a:gd name="connsiteY691" fmla="*/ 3546858 h 4251103"/>
              <a:gd name="connsiteX692" fmla="*/ 4668059 w 12192000"/>
              <a:gd name="connsiteY692" fmla="*/ 3544277 h 4251103"/>
              <a:gd name="connsiteX693" fmla="*/ 4660660 w 12192000"/>
              <a:gd name="connsiteY693" fmla="*/ 3542018 h 4251103"/>
              <a:gd name="connsiteX694" fmla="*/ 10952133 w 12192000"/>
              <a:gd name="connsiteY694" fmla="*/ 3530975 h 4251103"/>
              <a:gd name="connsiteX695" fmla="*/ 10945288 w 12192000"/>
              <a:gd name="connsiteY695" fmla="*/ 3535670 h 4251103"/>
              <a:gd name="connsiteX696" fmla="*/ 10936900 w 12192000"/>
              <a:gd name="connsiteY696" fmla="*/ 3536332 h 4251103"/>
              <a:gd name="connsiteX697" fmla="*/ 6094515 w 12192000"/>
              <a:gd name="connsiteY697" fmla="*/ 3524825 h 4251103"/>
              <a:gd name="connsiteX698" fmla="*/ 6116315 w 12192000"/>
              <a:gd name="connsiteY698" fmla="*/ 3533088 h 4251103"/>
              <a:gd name="connsiteX699" fmla="*/ 6121765 w 12192000"/>
              <a:gd name="connsiteY699" fmla="*/ 3524825 h 4251103"/>
              <a:gd name="connsiteX700" fmla="*/ 6094515 w 12192000"/>
              <a:gd name="connsiteY700" fmla="*/ 3524825 h 4251103"/>
              <a:gd name="connsiteX701" fmla="*/ 6029122 w 12192000"/>
              <a:gd name="connsiteY701" fmla="*/ 3500042 h 4251103"/>
              <a:gd name="connsiteX702" fmla="*/ 6054101 w 12192000"/>
              <a:gd name="connsiteY702" fmla="*/ 3508305 h 4251103"/>
              <a:gd name="connsiteX703" fmla="*/ 6059093 w 12192000"/>
              <a:gd name="connsiteY703" fmla="*/ 3500042 h 4251103"/>
              <a:gd name="connsiteX704" fmla="*/ 6029122 w 12192000"/>
              <a:gd name="connsiteY704" fmla="*/ 3500042 h 4251103"/>
              <a:gd name="connsiteX705" fmla="*/ 4381753 w 12192000"/>
              <a:gd name="connsiteY705" fmla="*/ 3483518 h 4251103"/>
              <a:gd name="connsiteX706" fmla="*/ 4381753 w 12192000"/>
              <a:gd name="connsiteY706" fmla="*/ 3491781 h 4251103"/>
              <a:gd name="connsiteX707" fmla="*/ 4361511 w 12192000"/>
              <a:gd name="connsiteY707" fmla="*/ 3491781 h 4251103"/>
              <a:gd name="connsiteX708" fmla="*/ 4386814 w 12192000"/>
              <a:gd name="connsiteY708" fmla="*/ 3500042 h 4251103"/>
              <a:gd name="connsiteX709" fmla="*/ 4381753 w 12192000"/>
              <a:gd name="connsiteY709" fmla="*/ 3483518 h 4251103"/>
              <a:gd name="connsiteX710" fmla="*/ 6271632 w 12192000"/>
              <a:gd name="connsiteY710" fmla="*/ 3475259 h 4251103"/>
              <a:gd name="connsiteX711" fmla="*/ 6225308 w 12192000"/>
              <a:gd name="connsiteY711" fmla="*/ 3483518 h 4251103"/>
              <a:gd name="connsiteX712" fmla="*/ 6271632 w 12192000"/>
              <a:gd name="connsiteY712" fmla="*/ 3475259 h 4251103"/>
              <a:gd name="connsiteX713" fmla="*/ 6623136 w 12192000"/>
              <a:gd name="connsiteY713" fmla="*/ 3466996 h 4251103"/>
              <a:gd name="connsiteX714" fmla="*/ 6658560 w 12192000"/>
              <a:gd name="connsiteY714" fmla="*/ 3466996 h 4251103"/>
              <a:gd name="connsiteX715" fmla="*/ 6623136 w 12192000"/>
              <a:gd name="connsiteY715" fmla="*/ 3466996 h 4251103"/>
              <a:gd name="connsiteX716" fmla="*/ 6158399 w 12192000"/>
              <a:gd name="connsiteY716" fmla="*/ 3458735 h 4251103"/>
              <a:gd name="connsiteX717" fmla="*/ 6137813 w 12192000"/>
              <a:gd name="connsiteY717" fmla="*/ 3475259 h 4251103"/>
              <a:gd name="connsiteX718" fmla="*/ 6271632 w 12192000"/>
              <a:gd name="connsiteY718" fmla="*/ 3466996 h 4251103"/>
              <a:gd name="connsiteX719" fmla="*/ 6158399 w 12192000"/>
              <a:gd name="connsiteY719" fmla="*/ 3458735 h 4251103"/>
              <a:gd name="connsiteX720" fmla="*/ 7200805 w 12192000"/>
              <a:gd name="connsiteY720" fmla="*/ 3446346 h 4251103"/>
              <a:gd name="connsiteX721" fmla="*/ 7162658 w 12192000"/>
              <a:gd name="connsiteY721" fmla="*/ 3454605 h 4251103"/>
              <a:gd name="connsiteX722" fmla="*/ 7200805 w 12192000"/>
              <a:gd name="connsiteY722" fmla="*/ 3446346 h 4251103"/>
              <a:gd name="connsiteX723" fmla="*/ 10961101 w 12192000"/>
              <a:gd name="connsiteY723" fmla="*/ 3429822 h 4251103"/>
              <a:gd name="connsiteX724" fmla="*/ 10920228 w 12192000"/>
              <a:gd name="connsiteY724" fmla="*/ 3446346 h 4251103"/>
              <a:gd name="connsiteX725" fmla="*/ 10961101 w 12192000"/>
              <a:gd name="connsiteY725" fmla="*/ 3429822 h 4251103"/>
              <a:gd name="connsiteX726" fmla="*/ 4862468 w 12192000"/>
              <a:gd name="connsiteY726" fmla="*/ 3429822 h 4251103"/>
              <a:gd name="connsiteX727" fmla="*/ 4857435 w 12192000"/>
              <a:gd name="connsiteY727" fmla="*/ 3438083 h 4251103"/>
              <a:gd name="connsiteX728" fmla="*/ 4922830 w 12192000"/>
              <a:gd name="connsiteY728" fmla="*/ 3446346 h 4251103"/>
              <a:gd name="connsiteX729" fmla="*/ 4862468 w 12192000"/>
              <a:gd name="connsiteY729" fmla="*/ 3429822 h 4251103"/>
              <a:gd name="connsiteX730" fmla="*/ 9294218 w 12192000"/>
              <a:gd name="connsiteY730" fmla="*/ 3413298 h 4251103"/>
              <a:gd name="connsiteX731" fmla="*/ 9268786 w 12192000"/>
              <a:gd name="connsiteY731" fmla="*/ 3429822 h 4251103"/>
              <a:gd name="connsiteX732" fmla="*/ 9268786 w 12192000"/>
              <a:gd name="connsiteY732" fmla="*/ 3421559 h 4251103"/>
              <a:gd name="connsiteX733" fmla="*/ 9151798 w 12192000"/>
              <a:gd name="connsiteY733" fmla="*/ 3454605 h 4251103"/>
              <a:gd name="connsiteX734" fmla="*/ 9248440 w 12192000"/>
              <a:gd name="connsiteY734" fmla="*/ 3438083 h 4251103"/>
              <a:gd name="connsiteX735" fmla="*/ 9304389 w 12192000"/>
              <a:gd name="connsiteY735" fmla="*/ 3421559 h 4251103"/>
              <a:gd name="connsiteX736" fmla="*/ 9294218 w 12192000"/>
              <a:gd name="connsiteY736" fmla="*/ 3413298 h 4251103"/>
              <a:gd name="connsiteX737" fmla="*/ 9335998 w 12192000"/>
              <a:gd name="connsiteY737" fmla="*/ 3405037 h 4251103"/>
              <a:gd name="connsiteX738" fmla="*/ 9361886 w 12192000"/>
              <a:gd name="connsiteY738" fmla="*/ 3405037 h 4251103"/>
              <a:gd name="connsiteX739" fmla="*/ 9335998 w 12192000"/>
              <a:gd name="connsiteY739" fmla="*/ 3405037 h 4251103"/>
              <a:gd name="connsiteX740" fmla="*/ 9413385 w 12192000"/>
              <a:gd name="connsiteY740" fmla="*/ 3396776 h 4251103"/>
              <a:gd name="connsiteX741" fmla="*/ 9367061 w 12192000"/>
              <a:gd name="connsiteY741" fmla="*/ 3413298 h 4251103"/>
              <a:gd name="connsiteX742" fmla="*/ 9413385 w 12192000"/>
              <a:gd name="connsiteY742" fmla="*/ 3396776 h 4251103"/>
              <a:gd name="connsiteX743" fmla="*/ 8519960 w 12192000"/>
              <a:gd name="connsiteY743" fmla="*/ 3391268 h 4251103"/>
              <a:gd name="connsiteX744" fmla="*/ 8283313 w 12192000"/>
              <a:gd name="connsiteY744" fmla="*/ 3406413 h 4251103"/>
              <a:gd name="connsiteX745" fmla="*/ 8273025 w 12192000"/>
              <a:gd name="connsiteY745" fmla="*/ 3398839 h 4251103"/>
              <a:gd name="connsiteX746" fmla="*/ 8206145 w 12192000"/>
              <a:gd name="connsiteY746" fmla="*/ 3413986 h 4251103"/>
              <a:gd name="connsiteX747" fmla="*/ 8154701 w 12192000"/>
              <a:gd name="connsiteY747" fmla="*/ 3421559 h 4251103"/>
              <a:gd name="connsiteX748" fmla="*/ 8020943 w 12192000"/>
              <a:gd name="connsiteY748" fmla="*/ 3421559 h 4251103"/>
              <a:gd name="connsiteX749" fmla="*/ 8000364 w 12192000"/>
              <a:gd name="connsiteY749" fmla="*/ 3429132 h 4251103"/>
              <a:gd name="connsiteX750" fmla="*/ 7995220 w 12192000"/>
              <a:gd name="connsiteY750" fmla="*/ 3429132 h 4251103"/>
              <a:gd name="connsiteX751" fmla="*/ 7979787 w 12192000"/>
              <a:gd name="connsiteY751" fmla="*/ 3436703 h 4251103"/>
              <a:gd name="connsiteX752" fmla="*/ 7974642 w 12192000"/>
              <a:gd name="connsiteY752" fmla="*/ 3421559 h 4251103"/>
              <a:gd name="connsiteX753" fmla="*/ 7959208 w 12192000"/>
              <a:gd name="connsiteY753" fmla="*/ 3429132 h 4251103"/>
              <a:gd name="connsiteX754" fmla="*/ 7943775 w 12192000"/>
              <a:gd name="connsiteY754" fmla="*/ 3444279 h 4251103"/>
              <a:gd name="connsiteX755" fmla="*/ 7954063 w 12192000"/>
              <a:gd name="connsiteY755" fmla="*/ 3436703 h 4251103"/>
              <a:gd name="connsiteX756" fmla="*/ 7995220 w 12192000"/>
              <a:gd name="connsiteY756" fmla="*/ 3444279 h 4251103"/>
              <a:gd name="connsiteX757" fmla="*/ 8139266 w 12192000"/>
              <a:gd name="connsiteY757" fmla="*/ 3451851 h 4251103"/>
              <a:gd name="connsiteX758" fmla="*/ 8242157 w 12192000"/>
              <a:gd name="connsiteY758" fmla="*/ 3444279 h 4251103"/>
              <a:gd name="connsiteX759" fmla="*/ 8298748 w 12192000"/>
              <a:gd name="connsiteY759" fmla="*/ 3444279 h 4251103"/>
              <a:gd name="connsiteX760" fmla="*/ 8303891 w 12192000"/>
              <a:gd name="connsiteY760" fmla="*/ 3436703 h 4251103"/>
              <a:gd name="connsiteX761" fmla="*/ 8525105 w 12192000"/>
              <a:gd name="connsiteY761" fmla="*/ 3421559 h 4251103"/>
              <a:gd name="connsiteX762" fmla="*/ 8571406 w 12192000"/>
              <a:gd name="connsiteY762" fmla="*/ 3406413 h 4251103"/>
              <a:gd name="connsiteX763" fmla="*/ 8519960 w 12192000"/>
              <a:gd name="connsiteY763" fmla="*/ 3406413 h 4251103"/>
              <a:gd name="connsiteX764" fmla="*/ 8519960 w 12192000"/>
              <a:gd name="connsiteY764" fmla="*/ 3413986 h 4251103"/>
              <a:gd name="connsiteX765" fmla="*/ 8499382 w 12192000"/>
              <a:gd name="connsiteY765" fmla="*/ 3406413 h 4251103"/>
              <a:gd name="connsiteX766" fmla="*/ 8519960 w 12192000"/>
              <a:gd name="connsiteY766" fmla="*/ 3391268 h 4251103"/>
              <a:gd name="connsiteX767" fmla="*/ 8108677 w 12192000"/>
              <a:gd name="connsiteY767" fmla="*/ 3376121 h 4251103"/>
              <a:gd name="connsiteX768" fmla="*/ 8113879 w 12192000"/>
              <a:gd name="connsiteY768" fmla="*/ 3384382 h 4251103"/>
              <a:gd name="connsiteX769" fmla="*/ 8108677 w 12192000"/>
              <a:gd name="connsiteY769" fmla="*/ 3376121 h 4251103"/>
              <a:gd name="connsiteX770" fmla="*/ 4320638 w 12192000"/>
              <a:gd name="connsiteY770" fmla="*/ 3359598 h 4251103"/>
              <a:gd name="connsiteX771" fmla="*/ 4439556 w 12192000"/>
              <a:gd name="connsiteY771" fmla="*/ 3381286 h 4251103"/>
              <a:gd name="connsiteX772" fmla="*/ 4480918 w 12192000"/>
              <a:gd name="connsiteY772" fmla="*/ 3388513 h 4251103"/>
              <a:gd name="connsiteX773" fmla="*/ 4506768 w 12192000"/>
              <a:gd name="connsiteY773" fmla="*/ 3381286 h 4251103"/>
              <a:gd name="connsiteX774" fmla="*/ 4449895 w 12192000"/>
              <a:gd name="connsiteY774" fmla="*/ 3374057 h 4251103"/>
              <a:gd name="connsiteX775" fmla="*/ 4444726 w 12192000"/>
              <a:gd name="connsiteY775" fmla="*/ 3366826 h 4251103"/>
              <a:gd name="connsiteX776" fmla="*/ 4320638 w 12192000"/>
              <a:gd name="connsiteY776" fmla="*/ 3359598 h 4251103"/>
              <a:gd name="connsiteX777" fmla="*/ 8262638 w 12192000"/>
              <a:gd name="connsiteY777" fmla="*/ 3357274 h 4251103"/>
              <a:gd name="connsiteX778" fmla="*/ 8252598 w 12192000"/>
              <a:gd name="connsiteY778" fmla="*/ 3359598 h 4251103"/>
              <a:gd name="connsiteX779" fmla="*/ 8267313 w 12192000"/>
              <a:gd name="connsiteY779" fmla="*/ 3376121 h 4251103"/>
              <a:gd name="connsiteX780" fmla="*/ 8277122 w 12192000"/>
              <a:gd name="connsiteY780" fmla="*/ 3359598 h 4251103"/>
              <a:gd name="connsiteX781" fmla="*/ 8262638 w 12192000"/>
              <a:gd name="connsiteY781" fmla="*/ 3357274 h 4251103"/>
              <a:gd name="connsiteX782" fmla="*/ 8386435 w 12192000"/>
              <a:gd name="connsiteY782" fmla="*/ 3349142 h 4251103"/>
              <a:gd name="connsiteX783" fmla="*/ 8354610 w 12192000"/>
              <a:gd name="connsiteY783" fmla="*/ 3352370 h 4251103"/>
              <a:gd name="connsiteX784" fmla="*/ 8345949 w 12192000"/>
              <a:gd name="connsiteY784" fmla="*/ 3353309 h 4251103"/>
              <a:gd name="connsiteX785" fmla="*/ 8340247 w 12192000"/>
              <a:gd name="connsiteY785" fmla="*/ 3351336 h 4251103"/>
              <a:gd name="connsiteX786" fmla="*/ 8331216 w 12192000"/>
              <a:gd name="connsiteY786" fmla="*/ 3354909 h 4251103"/>
              <a:gd name="connsiteX787" fmla="*/ 8288022 w 12192000"/>
              <a:gd name="connsiteY787" fmla="*/ 3359598 h 4251103"/>
              <a:gd name="connsiteX788" fmla="*/ 8319357 w 12192000"/>
              <a:gd name="connsiteY788" fmla="*/ 3359598 h 4251103"/>
              <a:gd name="connsiteX789" fmla="*/ 8329803 w 12192000"/>
              <a:gd name="connsiteY789" fmla="*/ 3355469 h 4251103"/>
              <a:gd name="connsiteX790" fmla="*/ 8331216 w 12192000"/>
              <a:gd name="connsiteY790" fmla="*/ 3354909 h 4251103"/>
              <a:gd name="connsiteX791" fmla="*/ 8345949 w 12192000"/>
              <a:gd name="connsiteY791" fmla="*/ 3353309 h 4251103"/>
              <a:gd name="connsiteX792" fmla="*/ 8361138 w 12192000"/>
              <a:gd name="connsiteY792" fmla="*/ 3358565 h 4251103"/>
              <a:gd name="connsiteX793" fmla="*/ 8382029 w 12192000"/>
              <a:gd name="connsiteY793" fmla="*/ 3359598 h 4251103"/>
              <a:gd name="connsiteX794" fmla="*/ 8413364 w 12192000"/>
              <a:gd name="connsiteY794" fmla="*/ 3351336 h 4251103"/>
              <a:gd name="connsiteX795" fmla="*/ 8386435 w 12192000"/>
              <a:gd name="connsiteY795" fmla="*/ 3349142 h 4251103"/>
              <a:gd name="connsiteX796" fmla="*/ 8966679 w 12192000"/>
              <a:gd name="connsiteY796" fmla="*/ 3347979 h 4251103"/>
              <a:gd name="connsiteX797" fmla="*/ 8958492 w 12192000"/>
              <a:gd name="connsiteY797" fmla="*/ 3349271 h 4251103"/>
              <a:gd name="connsiteX798" fmla="*/ 8956534 w 12192000"/>
              <a:gd name="connsiteY798" fmla="*/ 3349942 h 4251103"/>
              <a:gd name="connsiteX799" fmla="*/ 8949321 w 12192000"/>
              <a:gd name="connsiteY799" fmla="*/ 3351336 h 4251103"/>
              <a:gd name="connsiteX800" fmla="*/ 8947193 w 12192000"/>
              <a:gd name="connsiteY800" fmla="*/ 3353145 h 4251103"/>
              <a:gd name="connsiteX801" fmla="*/ 8928361 w 12192000"/>
              <a:gd name="connsiteY801" fmla="*/ 3359598 h 4251103"/>
              <a:gd name="connsiteX802" fmla="*/ 8940806 w 12192000"/>
              <a:gd name="connsiteY802" fmla="*/ 3358565 h 4251103"/>
              <a:gd name="connsiteX803" fmla="*/ 8947193 w 12192000"/>
              <a:gd name="connsiteY803" fmla="*/ 3353145 h 4251103"/>
              <a:gd name="connsiteX804" fmla="*/ 8956534 w 12192000"/>
              <a:gd name="connsiteY804" fmla="*/ 3349942 h 4251103"/>
              <a:gd name="connsiteX805" fmla="*/ 9206297 w 12192000"/>
              <a:gd name="connsiteY805" fmla="*/ 3297640 h 4251103"/>
              <a:gd name="connsiteX806" fmla="*/ 9083677 w 12192000"/>
              <a:gd name="connsiteY806" fmla="*/ 3318293 h 4251103"/>
              <a:gd name="connsiteX807" fmla="*/ 9206297 w 12192000"/>
              <a:gd name="connsiteY807" fmla="*/ 3297640 h 4251103"/>
              <a:gd name="connsiteX808" fmla="*/ 2311461 w 12192000"/>
              <a:gd name="connsiteY808" fmla="*/ 3248070 h 4251103"/>
              <a:gd name="connsiteX809" fmla="*/ 2290652 w 12192000"/>
              <a:gd name="connsiteY809" fmla="*/ 3256331 h 4251103"/>
              <a:gd name="connsiteX810" fmla="*/ 2347875 w 12192000"/>
              <a:gd name="connsiteY810" fmla="*/ 3264594 h 4251103"/>
              <a:gd name="connsiteX811" fmla="*/ 2332268 w 12192000"/>
              <a:gd name="connsiteY811" fmla="*/ 3256331 h 4251103"/>
              <a:gd name="connsiteX812" fmla="*/ 2311461 w 12192000"/>
              <a:gd name="connsiteY812" fmla="*/ 3248070 h 4251103"/>
              <a:gd name="connsiteX813" fmla="*/ 2228349 w 12192000"/>
              <a:gd name="connsiteY813" fmla="*/ 3232641 h 4251103"/>
              <a:gd name="connsiteX814" fmla="*/ 2228803 w 12192000"/>
              <a:gd name="connsiteY814" fmla="*/ 3232684 h 4251103"/>
              <a:gd name="connsiteX815" fmla="*/ 2230333 w 12192000"/>
              <a:gd name="connsiteY815" fmla="*/ 3233846 h 4251103"/>
              <a:gd name="connsiteX816" fmla="*/ 9786689 w 12192000"/>
              <a:gd name="connsiteY816" fmla="*/ 3227415 h 4251103"/>
              <a:gd name="connsiteX817" fmla="*/ 9807127 w 12192000"/>
              <a:gd name="connsiteY817" fmla="*/ 3227415 h 4251103"/>
              <a:gd name="connsiteX818" fmla="*/ 9786689 w 12192000"/>
              <a:gd name="connsiteY818" fmla="*/ 3227415 h 4251103"/>
              <a:gd name="connsiteX819" fmla="*/ 5754819 w 12192000"/>
              <a:gd name="connsiteY819" fmla="*/ 3227415 h 4251103"/>
              <a:gd name="connsiteX820" fmla="*/ 5734839 w 12192000"/>
              <a:gd name="connsiteY820" fmla="*/ 3239809 h 4251103"/>
              <a:gd name="connsiteX821" fmla="*/ 5764810 w 12192000"/>
              <a:gd name="connsiteY821" fmla="*/ 3239809 h 4251103"/>
              <a:gd name="connsiteX822" fmla="*/ 5754819 w 12192000"/>
              <a:gd name="connsiteY822" fmla="*/ 3227415 h 4251103"/>
              <a:gd name="connsiteX823" fmla="*/ 2312425 w 12192000"/>
              <a:gd name="connsiteY823" fmla="*/ 3219154 h 4251103"/>
              <a:gd name="connsiteX824" fmla="*/ 2339675 w 12192000"/>
              <a:gd name="connsiteY824" fmla="*/ 3235678 h 4251103"/>
              <a:gd name="connsiteX825" fmla="*/ 2312425 w 12192000"/>
              <a:gd name="connsiteY825" fmla="*/ 3219154 h 4251103"/>
              <a:gd name="connsiteX826" fmla="*/ 2204530 w 12192000"/>
              <a:gd name="connsiteY826" fmla="*/ 3218194 h 4251103"/>
              <a:gd name="connsiteX827" fmla="*/ 2228349 w 12192000"/>
              <a:gd name="connsiteY827" fmla="*/ 3232641 h 4251103"/>
              <a:gd name="connsiteX828" fmla="*/ 2220658 w 12192000"/>
              <a:gd name="connsiteY828" fmla="*/ 3231888 h 4251103"/>
              <a:gd name="connsiteX829" fmla="*/ 2204530 w 12192000"/>
              <a:gd name="connsiteY829" fmla="*/ 3218194 h 4251103"/>
              <a:gd name="connsiteX830" fmla="*/ 2781098 w 12192000"/>
              <a:gd name="connsiteY830" fmla="*/ 3177847 h 4251103"/>
              <a:gd name="connsiteX831" fmla="*/ 2751124 w 12192000"/>
              <a:gd name="connsiteY831" fmla="*/ 3186108 h 4251103"/>
              <a:gd name="connsiteX832" fmla="*/ 2781098 w 12192000"/>
              <a:gd name="connsiteY832" fmla="*/ 3194371 h 4251103"/>
              <a:gd name="connsiteX833" fmla="*/ 2683033 w 12192000"/>
              <a:gd name="connsiteY833" fmla="*/ 3177847 h 4251103"/>
              <a:gd name="connsiteX834" fmla="*/ 2683033 w 12192000"/>
              <a:gd name="connsiteY834" fmla="*/ 3194371 h 4251103"/>
              <a:gd name="connsiteX835" fmla="*/ 2745705 w 12192000"/>
              <a:gd name="connsiteY835" fmla="*/ 3194371 h 4251103"/>
              <a:gd name="connsiteX836" fmla="*/ 2683033 w 12192000"/>
              <a:gd name="connsiteY836" fmla="*/ 3177847 h 4251103"/>
              <a:gd name="connsiteX837" fmla="*/ 1701055 w 12192000"/>
              <a:gd name="connsiteY837" fmla="*/ 3162358 h 4251103"/>
              <a:gd name="connsiteX838" fmla="*/ 1688456 w 12192000"/>
              <a:gd name="connsiteY838" fmla="*/ 3164079 h 4251103"/>
              <a:gd name="connsiteX839" fmla="*/ 1745679 w 12192000"/>
              <a:gd name="connsiteY839" fmla="*/ 3177849 h 4251103"/>
              <a:gd name="connsiteX840" fmla="*/ 1701055 w 12192000"/>
              <a:gd name="connsiteY840" fmla="*/ 3162358 h 4251103"/>
              <a:gd name="connsiteX841" fmla="*/ 2219806 w 12192000"/>
              <a:gd name="connsiteY841" fmla="*/ 3161325 h 4251103"/>
              <a:gd name="connsiteX842" fmla="*/ 2225256 w 12192000"/>
              <a:gd name="connsiteY842" fmla="*/ 3186108 h 4251103"/>
              <a:gd name="connsiteX843" fmla="*/ 2219806 w 12192000"/>
              <a:gd name="connsiteY843" fmla="*/ 3161325 h 4251103"/>
              <a:gd name="connsiteX844" fmla="*/ 2647610 w 12192000"/>
              <a:gd name="connsiteY844" fmla="*/ 3156162 h 4251103"/>
              <a:gd name="connsiteX845" fmla="*/ 2684169 w 12192000"/>
              <a:gd name="connsiteY845" fmla="*/ 3177849 h 4251103"/>
              <a:gd name="connsiteX846" fmla="*/ 2710282 w 12192000"/>
              <a:gd name="connsiteY846" fmla="*/ 3170621 h 4251103"/>
              <a:gd name="connsiteX847" fmla="*/ 2694615 w 12192000"/>
              <a:gd name="connsiteY847" fmla="*/ 3163392 h 4251103"/>
              <a:gd name="connsiteX848" fmla="*/ 2647610 w 12192000"/>
              <a:gd name="connsiteY848" fmla="*/ 3156162 h 4251103"/>
              <a:gd name="connsiteX849" fmla="*/ 1627805 w 12192000"/>
              <a:gd name="connsiteY849" fmla="*/ 3142739 h 4251103"/>
              <a:gd name="connsiteX850" fmla="*/ 1614863 w 12192000"/>
              <a:gd name="connsiteY850" fmla="*/ 3148932 h 4251103"/>
              <a:gd name="connsiteX851" fmla="*/ 1653011 w 12192000"/>
              <a:gd name="connsiteY851" fmla="*/ 3148932 h 4251103"/>
              <a:gd name="connsiteX852" fmla="*/ 1627805 w 12192000"/>
              <a:gd name="connsiteY852" fmla="*/ 3142739 h 4251103"/>
              <a:gd name="connsiteX853" fmla="*/ 189253 w 12192000"/>
              <a:gd name="connsiteY853" fmla="*/ 3136931 h 4251103"/>
              <a:gd name="connsiteX854" fmla="*/ 181589 w 12192000"/>
              <a:gd name="connsiteY854" fmla="*/ 3139639 h 4251103"/>
              <a:gd name="connsiteX855" fmla="*/ 212246 w 12192000"/>
              <a:gd name="connsiteY855" fmla="*/ 3154099 h 4251103"/>
              <a:gd name="connsiteX856" fmla="*/ 196917 w 12192000"/>
              <a:gd name="connsiteY856" fmla="*/ 3146871 h 4251103"/>
              <a:gd name="connsiteX857" fmla="*/ 196917 w 12192000"/>
              <a:gd name="connsiteY857" fmla="*/ 3139639 h 4251103"/>
              <a:gd name="connsiteX858" fmla="*/ 189253 w 12192000"/>
              <a:gd name="connsiteY858" fmla="*/ 3136931 h 4251103"/>
              <a:gd name="connsiteX859" fmla="*/ 2090716 w 12192000"/>
              <a:gd name="connsiteY859" fmla="*/ 3132412 h 4251103"/>
              <a:gd name="connsiteX860" fmla="*/ 2075387 w 12192000"/>
              <a:gd name="connsiteY860" fmla="*/ 3140673 h 4251103"/>
              <a:gd name="connsiteX861" fmla="*/ 2090716 w 12192000"/>
              <a:gd name="connsiteY861" fmla="*/ 3132412 h 4251103"/>
              <a:gd name="connsiteX862" fmla="*/ 2047916 w 12192000"/>
              <a:gd name="connsiteY862" fmla="*/ 3128992 h 4251103"/>
              <a:gd name="connsiteX863" fmla="*/ 2034503 w 12192000"/>
              <a:gd name="connsiteY863" fmla="*/ 3131896 h 4251103"/>
              <a:gd name="connsiteX864" fmla="*/ 2065160 w 12192000"/>
              <a:gd name="connsiteY864" fmla="*/ 3155132 h 4251103"/>
              <a:gd name="connsiteX865" fmla="*/ 2085595 w 12192000"/>
              <a:gd name="connsiteY865" fmla="*/ 3170621 h 4251103"/>
              <a:gd name="connsiteX866" fmla="*/ 2116252 w 12192000"/>
              <a:gd name="connsiteY866" fmla="*/ 3170621 h 4251103"/>
              <a:gd name="connsiteX867" fmla="*/ 2065160 w 12192000"/>
              <a:gd name="connsiteY867" fmla="*/ 3131896 h 4251103"/>
              <a:gd name="connsiteX868" fmla="*/ 2047916 w 12192000"/>
              <a:gd name="connsiteY868" fmla="*/ 3128992 h 4251103"/>
              <a:gd name="connsiteX869" fmla="*/ 1822522 w 12192000"/>
              <a:gd name="connsiteY869" fmla="*/ 3127622 h 4251103"/>
              <a:gd name="connsiteX870" fmla="*/ 1843275 w 12192000"/>
              <a:gd name="connsiteY870" fmla="*/ 3132120 h 4251103"/>
              <a:gd name="connsiteX871" fmla="*/ 1832309 w 12192000"/>
              <a:gd name="connsiteY871" fmla="*/ 3134076 h 4251103"/>
              <a:gd name="connsiteX872" fmla="*/ 1817472 w 12192000"/>
              <a:gd name="connsiteY872" fmla="*/ 3124296 h 4251103"/>
              <a:gd name="connsiteX873" fmla="*/ 1822522 w 12192000"/>
              <a:gd name="connsiteY873" fmla="*/ 3127622 h 4251103"/>
              <a:gd name="connsiteX874" fmla="*/ 1815777 w 12192000"/>
              <a:gd name="connsiteY874" fmla="*/ 3126163 h 4251103"/>
              <a:gd name="connsiteX875" fmla="*/ 2581668 w 12192000"/>
              <a:gd name="connsiteY875" fmla="*/ 3115888 h 4251103"/>
              <a:gd name="connsiteX876" fmla="*/ 2597239 w 12192000"/>
              <a:gd name="connsiteY876" fmla="*/ 3132412 h 4251103"/>
              <a:gd name="connsiteX877" fmla="*/ 2586859 w 12192000"/>
              <a:gd name="connsiteY877" fmla="*/ 3140673 h 4251103"/>
              <a:gd name="connsiteX878" fmla="*/ 2612811 w 12192000"/>
              <a:gd name="connsiteY878" fmla="*/ 3132412 h 4251103"/>
              <a:gd name="connsiteX879" fmla="*/ 2680282 w 12192000"/>
              <a:gd name="connsiteY879" fmla="*/ 3148932 h 4251103"/>
              <a:gd name="connsiteX880" fmla="*/ 2581668 w 12192000"/>
              <a:gd name="connsiteY880" fmla="*/ 3115888 h 4251103"/>
              <a:gd name="connsiteX881" fmla="*/ 2560390 w 12192000"/>
              <a:gd name="connsiteY881" fmla="*/ 3115888 h 4251103"/>
              <a:gd name="connsiteX882" fmla="*/ 2533139 w 12192000"/>
              <a:gd name="connsiteY882" fmla="*/ 3132412 h 4251103"/>
              <a:gd name="connsiteX883" fmla="*/ 2560390 w 12192000"/>
              <a:gd name="connsiteY883" fmla="*/ 3115888 h 4251103"/>
              <a:gd name="connsiteX884" fmla="*/ 2342426 w 12192000"/>
              <a:gd name="connsiteY884" fmla="*/ 3115888 h 4251103"/>
              <a:gd name="connsiteX885" fmla="*/ 2369675 w 12192000"/>
              <a:gd name="connsiteY885" fmla="*/ 3132412 h 4251103"/>
              <a:gd name="connsiteX886" fmla="*/ 2358775 w 12192000"/>
              <a:gd name="connsiteY886" fmla="*/ 3115888 h 4251103"/>
              <a:gd name="connsiteX887" fmla="*/ 2342426 w 12192000"/>
              <a:gd name="connsiteY887" fmla="*/ 3115888 h 4251103"/>
              <a:gd name="connsiteX888" fmla="*/ 3165302 w 12192000"/>
              <a:gd name="connsiteY888" fmla="*/ 3107625 h 4251103"/>
              <a:gd name="connsiteX889" fmla="*/ 3180290 w 12192000"/>
              <a:gd name="connsiteY889" fmla="*/ 3124149 h 4251103"/>
              <a:gd name="connsiteX890" fmla="*/ 3195275 w 12192000"/>
              <a:gd name="connsiteY890" fmla="*/ 3115888 h 4251103"/>
              <a:gd name="connsiteX891" fmla="*/ 3195275 w 12192000"/>
              <a:gd name="connsiteY891" fmla="*/ 3107625 h 4251103"/>
              <a:gd name="connsiteX892" fmla="*/ 3165302 w 12192000"/>
              <a:gd name="connsiteY892" fmla="*/ 3107625 h 4251103"/>
              <a:gd name="connsiteX893" fmla="*/ 3246443 w 12192000"/>
              <a:gd name="connsiteY893" fmla="*/ 3099366 h 4251103"/>
              <a:gd name="connsiteX894" fmla="*/ 3256736 w 12192000"/>
              <a:gd name="connsiteY894" fmla="*/ 3124149 h 4251103"/>
              <a:gd name="connsiteX895" fmla="*/ 3246443 w 12192000"/>
              <a:gd name="connsiteY895" fmla="*/ 3099366 h 4251103"/>
              <a:gd name="connsiteX896" fmla="*/ 1450283 w 12192000"/>
              <a:gd name="connsiteY896" fmla="*/ 3070450 h 4251103"/>
              <a:gd name="connsiteX897" fmla="*/ 1434751 w 12192000"/>
              <a:gd name="connsiteY897" fmla="*/ 3085597 h 4251103"/>
              <a:gd name="connsiteX898" fmla="*/ 1445105 w 12192000"/>
              <a:gd name="connsiteY898" fmla="*/ 3108317 h 4251103"/>
              <a:gd name="connsiteX899" fmla="*/ 1470991 w 12192000"/>
              <a:gd name="connsiteY899" fmla="*/ 3108317 h 4251103"/>
              <a:gd name="connsiteX900" fmla="*/ 1450283 w 12192000"/>
              <a:gd name="connsiteY900" fmla="*/ 3070450 h 4251103"/>
              <a:gd name="connsiteX901" fmla="*/ 3415988 w 12192000"/>
              <a:gd name="connsiteY901" fmla="*/ 3053926 h 4251103"/>
              <a:gd name="connsiteX902" fmla="*/ 3443237 w 12192000"/>
              <a:gd name="connsiteY902" fmla="*/ 3070450 h 4251103"/>
              <a:gd name="connsiteX903" fmla="*/ 3448685 w 12192000"/>
              <a:gd name="connsiteY903" fmla="*/ 3062189 h 4251103"/>
              <a:gd name="connsiteX904" fmla="*/ 3415988 w 12192000"/>
              <a:gd name="connsiteY904" fmla="*/ 3053926 h 4251103"/>
              <a:gd name="connsiteX905" fmla="*/ 3406178 w 12192000"/>
              <a:gd name="connsiteY905" fmla="*/ 3053926 h 4251103"/>
              <a:gd name="connsiteX906" fmla="*/ 3391463 w 12192000"/>
              <a:gd name="connsiteY906" fmla="*/ 3062189 h 4251103"/>
              <a:gd name="connsiteX907" fmla="*/ 3406178 w 12192000"/>
              <a:gd name="connsiteY907" fmla="*/ 3070450 h 4251103"/>
              <a:gd name="connsiteX908" fmla="*/ 3406178 w 12192000"/>
              <a:gd name="connsiteY908" fmla="*/ 3053926 h 4251103"/>
              <a:gd name="connsiteX909" fmla="*/ 2493533 w 12192000"/>
              <a:gd name="connsiteY909" fmla="*/ 3044087 h 4251103"/>
              <a:gd name="connsiteX910" fmla="*/ 2503855 w 12192000"/>
              <a:gd name="connsiteY910" fmla="*/ 3046042 h 4251103"/>
              <a:gd name="connsiteX911" fmla="*/ 2519337 w 12192000"/>
              <a:gd name="connsiteY911" fmla="*/ 3069519 h 4251103"/>
              <a:gd name="connsiteX912" fmla="*/ 2472890 w 12192000"/>
              <a:gd name="connsiteY912" fmla="*/ 3061692 h 4251103"/>
              <a:gd name="connsiteX913" fmla="*/ 2493532 w 12192000"/>
              <a:gd name="connsiteY913" fmla="*/ 3061692 h 4251103"/>
              <a:gd name="connsiteX914" fmla="*/ 2493533 w 12192000"/>
              <a:gd name="connsiteY914" fmla="*/ 3044087 h 4251103"/>
              <a:gd name="connsiteX915" fmla="*/ 1899786 w 12192000"/>
              <a:gd name="connsiteY915" fmla="*/ 3037404 h 4251103"/>
              <a:gd name="connsiteX916" fmla="*/ 1884345 w 12192000"/>
              <a:gd name="connsiteY916" fmla="*/ 3045665 h 4251103"/>
              <a:gd name="connsiteX917" fmla="*/ 1879197 w 12192000"/>
              <a:gd name="connsiteY917" fmla="*/ 3062189 h 4251103"/>
              <a:gd name="connsiteX918" fmla="*/ 1910079 w 12192000"/>
              <a:gd name="connsiteY918" fmla="*/ 3078711 h 4251103"/>
              <a:gd name="connsiteX919" fmla="*/ 1925520 w 12192000"/>
              <a:gd name="connsiteY919" fmla="*/ 3053926 h 4251103"/>
              <a:gd name="connsiteX920" fmla="*/ 1899786 w 12192000"/>
              <a:gd name="connsiteY920" fmla="*/ 3037404 h 4251103"/>
              <a:gd name="connsiteX921" fmla="*/ 3314178 w 12192000"/>
              <a:gd name="connsiteY921" fmla="*/ 3029143 h 4251103"/>
              <a:gd name="connsiteX922" fmla="*/ 3293370 w 12192000"/>
              <a:gd name="connsiteY922" fmla="*/ 3044839 h 4251103"/>
              <a:gd name="connsiteX923" fmla="*/ 3204936 w 12192000"/>
              <a:gd name="connsiteY923" fmla="*/ 3052688 h 4251103"/>
              <a:gd name="connsiteX924" fmla="*/ 3246551 w 12192000"/>
              <a:gd name="connsiteY924" fmla="*/ 3068386 h 4251103"/>
              <a:gd name="connsiteX925" fmla="*/ 3194530 w 12192000"/>
              <a:gd name="connsiteY925" fmla="*/ 3068386 h 4251103"/>
              <a:gd name="connsiteX926" fmla="*/ 3178925 w 12192000"/>
              <a:gd name="connsiteY926" fmla="*/ 3076235 h 4251103"/>
              <a:gd name="connsiteX927" fmla="*/ 3230945 w 12192000"/>
              <a:gd name="connsiteY927" fmla="*/ 3099780 h 4251103"/>
              <a:gd name="connsiteX928" fmla="*/ 3215339 w 12192000"/>
              <a:gd name="connsiteY928" fmla="*/ 3091931 h 4251103"/>
              <a:gd name="connsiteX929" fmla="*/ 3272562 w 12192000"/>
              <a:gd name="connsiteY929" fmla="*/ 3091931 h 4251103"/>
              <a:gd name="connsiteX930" fmla="*/ 3277762 w 12192000"/>
              <a:gd name="connsiteY930" fmla="*/ 3099780 h 4251103"/>
              <a:gd name="connsiteX931" fmla="*/ 3277762 w 12192000"/>
              <a:gd name="connsiteY931" fmla="*/ 3084081 h 4251103"/>
              <a:gd name="connsiteX932" fmla="*/ 3282965 w 12192000"/>
              <a:gd name="connsiteY932" fmla="*/ 3076235 h 4251103"/>
              <a:gd name="connsiteX933" fmla="*/ 3350592 w 12192000"/>
              <a:gd name="connsiteY933" fmla="*/ 3068386 h 4251103"/>
              <a:gd name="connsiteX934" fmla="*/ 3298570 w 12192000"/>
              <a:gd name="connsiteY934" fmla="*/ 3044839 h 4251103"/>
              <a:gd name="connsiteX935" fmla="*/ 3314178 w 12192000"/>
              <a:gd name="connsiteY935" fmla="*/ 3029143 h 4251103"/>
              <a:gd name="connsiteX936" fmla="*/ 2033105 w 12192000"/>
              <a:gd name="connsiteY936" fmla="*/ 3014998 h 4251103"/>
              <a:gd name="connsiteX937" fmla="*/ 2012692 w 12192000"/>
              <a:gd name="connsiteY937" fmla="*/ 3023361 h 4251103"/>
              <a:gd name="connsiteX938" fmla="*/ 2091713 w 12192000"/>
              <a:gd name="connsiteY938" fmla="*/ 3045666 h 4251103"/>
              <a:gd name="connsiteX939" fmla="*/ 2065373 w 12192000"/>
              <a:gd name="connsiteY939" fmla="*/ 3023361 h 4251103"/>
              <a:gd name="connsiteX940" fmla="*/ 2033105 w 12192000"/>
              <a:gd name="connsiteY940" fmla="*/ 3014998 h 4251103"/>
              <a:gd name="connsiteX941" fmla="*/ 1884647 w 12192000"/>
              <a:gd name="connsiteY941" fmla="*/ 3012619 h 4251103"/>
              <a:gd name="connsiteX942" fmla="*/ 1868298 w 12192000"/>
              <a:gd name="connsiteY942" fmla="*/ 3029143 h 4251103"/>
              <a:gd name="connsiteX943" fmla="*/ 1884647 w 12192000"/>
              <a:gd name="connsiteY943" fmla="*/ 3012619 h 4251103"/>
              <a:gd name="connsiteX944" fmla="*/ 1162555 w 12192000"/>
              <a:gd name="connsiteY944" fmla="*/ 3008489 h 4251103"/>
              <a:gd name="connsiteX945" fmla="*/ 1167551 w 12192000"/>
              <a:gd name="connsiteY945" fmla="*/ 3014689 h 4251103"/>
              <a:gd name="connsiteX946" fmla="*/ 1187534 w 12192000"/>
              <a:gd name="connsiteY946" fmla="*/ 3014689 h 4251103"/>
              <a:gd name="connsiteX947" fmla="*/ 1162555 w 12192000"/>
              <a:gd name="connsiteY947" fmla="*/ 3008489 h 4251103"/>
              <a:gd name="connsiteX948" fmla="*/ 0 w 12192000"/>
              <a:gd name="connsiteY948" fmla="*/ 3003903 h 4251103"/>
              <a:gd name="connsiteX949" fmla="*/ 16368 w 12192000"/>
              <a:gd name="connsiteY949" fmla="*/ 3016700 h 4251103"/>
              <a:gd name="connsiteX950" fmla="*/ 114424 w 12192000"/>
              <a:gd name="connsiteY950" fmla="*/ 3069519 h 4251103"/>
              <a:gd name="connsiteX951" fmla="*/ 119579 w 12192000"/>
              <a:gd name="connsiteY951" fmla="*/ 3085169 h 4251103"/>
              <a:gd name="connsiteX952" fmla="*/ 160845 w 12192000"/>
              <a:gd name="connsiteY952" fmla="*/ 3111984 h 4251103"/>
              <a:gd name="connsiteX953" fmla="*/ 152118 w 12192000"/>
              <a:gd name="connsiteY953" fmla="*/ 3108659 h 4251103"/>
              <a:gd name="connsiteX954" fmla="*/ 140731 w 12192000"/>
              <a:gd name="connsiteY954" fmla="*/ 3107625 h 4251103"/>
              <a:gd name="connsiteX955" fmla="*/ 157809 w 12192000"/>
              <a:gd name="connsiteY955" fmla="*/ 3117955 h 4251103"/>
              <a:gd name="connsiteX956" fmla="*/ 167673 w 12192000"/>
              <a:gd name="connsiteY956" fmla="*/ 3116421 h 4251103"/>
              <a:gd name="connsiteX957" fmla="*/ 191832 w 12192000"/>
              <a:gd name="connsiteY957" fmla="*/ 3132120 h 4251103"/>
              <a:gd name="connsiteX958" fmla="*/ 212473 w 12192000"/>
              <a:gd name="connsiteY958" fmla="*/ 3139943 h 4251103"/>
              <a:gd name="connsiteX959" fmla="*/ 186672 w 12192000"/>
              <a:gd name="connsiteY959" fmla="*/ 3108644 h 4251103"/>
              <a:gd name="connsiteX960" fmla="*/ 305369 w 12192000"/>
              <a:gd name="connsiteY960" fmla="*/ 3147769 h 4251103"/>
              <a:gd name="connsiteX961" fmla="*/ 243436 w 12192000"/>
              <a:gd name="connsiteY961" fmla="*/ 3179072 h 4251103"/>
              <a:gd name="connsiteX962" fmla="*/ 63459 w 12192000"/>
              <a:gd name="connsiteY962" fmla="*/ 3103755 h 4251103"/>
              <a:gd name="connsiteX963" fmla="*/ 0 w 12192000"/>
              <a:gd name="connsiteY963" fmla="*/ 3074500 h 4251103"/>
              <a:gd name="connsiteX964" fmla="*/ 10485171 w 12192000"/>
              <a:gd name="connsiteY964" fmla="*/ 2988669 h 4251103"/>
              <a:gd name="connsiteX965" fmla="*/ 10457410 w 12192000"/>
              <a:gd name="connsiteY965" fmla="*/ 2991650 h 4251103"/>
              <a:gd name="connsiteX966" fmla="*/ 10317953 w 12192000"/>
              <a:gd name="connsiteY966" fmla="*/ 3039314 h 4251103"/>
              <a:gd name="connsiteX967" fmla="*/ 10168168 w 12192000"/>
              <a:gd name="connsiteY967" fmla="*/ 3079031 h 4251103"/>
              <a:gd name="connsiteX968" fmla="*/ 10178498 w 12192000"/>
              <a:gd name="connsiteY968" fmla="*/ 3086973 h 4251103"/>
              <a:gd name="connsiteX969" fmla="*/ 10312789 w 12192000"/>
              <a:gd name="connsiteY969" fmla="*/ 3055199 h 4251103"/>
              <a:gd name="connsiteX970" fmla="*/ 10452244 w 12192000"/>
              <a:gd name="connsiteY970" fmla="*/ 3007538 h 4251103"/>
              <a:gd name="connsiteX971" fmla="*/ 10509061 w 12192000"/>
              <a:gd name="connsiteY971" fmla="*/ 2991650 h 4251103"/>
              <a:gd name="connsiteX972" fmla="*/ 10485171 w 12192000"/>
              <a:gd name="connsiteY972" fmla="*/ 2988669 h 4251103"/>
              <a:gd name="connsiteX973" fmla="*/ 1342397 w 12192000"/>
              <a:gd name="connsiteY973" fmla="*/ 2983706 h 4251103"/>
              <a:gd name="connsiteX974" fmla="*/ 1383089 w 12192000"/>
              <a:gd name="connsiteY974" fmla="*/ 3021573 h 4251103"/>
              <a:gd name="connsiteX975" fmla="*/ 1413607 w 12192000"/>
              <a:gd name="connsiteY975" fmla="*/ 3021573 h 4251103"/>
              <a:gd name="connsiteX976" fmla="*/ 1408521 w 12192000"/>
              <a:gd name="connsiteY976" fmla="*/ 3006427 h 4251103"/>
              <a:gd name="connsiteX977" fmla="*/ 1342397 w 12192000"/>
              <a:gd name="connsiteY977" fmla="*/ 2983706 h 4251103"/>
              <a:gd name="connsiteX978" fmla="*/ 1315128 w 12192000"/>
              <a:gd name="connsiteY978" fmla="*/ 2975443 h 4251103"/>
              <a:gd name="connsiteX979" fmla="*/ 1320578 w 12192000"/>
              <a:gd name="connsiteY979" fmla="*/ 2991967 h 4251103"/>
              <a:gd name="connsiteX980" fmla="*/ 1331476 w 12192000"/>
              <a:gd name="connsiteY980" fmla="*/ 2991967 h 4251103"/>
              <a:gd name="connsiteX981" fmla="*/ 1336927 w 12192000"/>
              <a:gd name="connsiteY981" fmla="*/ 2991967 h 4251103"/>
              <a:gd name="connsiteX982" fmla="*/ 1326027 w 12192000"/>
              <a:gd name="connsiteY982" fmla="*/ 2983706 h 4251103"/>
              <a:gd name="connsiteX983" fmla="*/ 1331476 w 12192000"/>
              <a:gd name="connsiteY983" fmla="*/ 2983706 h 4251103"/>
              <a:gd name="connsiteX984" fmla="*/ 1320578 w 12192000"/>
              <a:gd name="connsiteY984" fmla="*/ 2975443 h 4251103"/>
              <a:gd name="connsiteX985" fmla="*/ 1315128 w 12192000"/>
              <a:gd name="connsiteY985" fmla="*/ 2975443 h 4251103"/>
              <a:gd name="connsiteX986" fmla="*/ 1187080 w 12192000"/>
              <a:gd name="connsiteY986" fmla="*/ 2967184 h 4251103"/>
              <a:gd name="connsiteX987" fmla="*/ 1192140 w 12192000"/>
              <a:gd name="connsiteY987" fmla="*/ 2991967 h 4251103"/>
              <a:gd name="connsiteX988" fmla="*/ 1202262 w 12192000"/>
              <a:gd name="connsiteY988" fmla="*/ 3000230 h 4251103"/>
              <a:gd name="connsiteX989" fmla="*/ 1222504 w 12192000"/>
              <a:gd name="connsiteY989" fmla="*/ 2975443 h 4251103"/>
              <a:gd name="connsiteX990" fmla="*/ 1202262 w 12192000"/>
              <a:gd name="connsiteY990" fmla="*/ 2983706 h 4251103"/>
              <a:gd name="connsiteX991" fmla="*/ 1187080 w 12192000"/>
              <a:gd name="connsiteY991" fmla="*/ 2967184 h 4251103"/>
              <a:gd name="connsiteX992" fmla="*/ 1369596 w 12192000"/>
              <a:gd name="connsiteY992" fmla="*/ 2966408 h 4251103"/>
              <a:gd name="connsiteX993" fmla="*/ 1378729 w 12192000"/>
              <a:gd name="connsiteY993" fmla="*/ 2991967 h 4251103"/>
              <a:gd name="connsiteX994" fmla="*/ 1388721 w 12192000"/>
              <a:gd name="connsiteY994" fmla="*/ 2975443 h 4251103"/>
              <a:gd name="connsiteX995" fmla="*/ 1383724 w 12192000"/>
              <a:gd name="connsiteY995" fmla="*/ 2967184 h 4251103"/>
              <a:gd name="connsiteX996" fmla="*/ 1369596 w 12192000"/>
              <a:gd name="connsiteY996" fmla="*/ 2966408 h 4251103"/>
              <a:gd name="connsiteX997" fmla="*/ 1109775 w 12192000"/>
              <a:gd name="connsiteY997" fmla="*/ 2950660 h 4251103"/>
              <a:gd name="connsiteX998" fmla="*/ 1099372 w 12192000"/>
              <a:gd name="connsiteY998" fmla="*/ 2958407 h 4251103"/>
              <a:gd name="connsiteX999" fmla="*/ 1088966 w 12192000"/>
              <a:gd name="connsiteY999" fmla="*/ 2958407 h 4251103"/>
              <a:gd name="connsiteX1000" fmla="*/ 1094169 w 12192000"/>
              <a:gd name="connsiteY1000" fmla="*/ 2981643 h 4251103"/>
              <a:gd name="connsiteX1001" fmla="*/ 1135783 w 12192000"/>
              <a:gd name="connsiteY1001" fmla="*/ 2997132 h 4251103"/>
              <a:gd name="connsiteX1002" fmla="*/ 1120178 w 12192000"/>
              <a:gd name="connsiteY1002" fmla="*/ 2973897 h 4251103"/>
              <a:gd name="connsiteX1003" fmla="*/ 1146188 w 12192000"/>
              <a:gd name="connsiteY1003" fmla="*/ 2981643 h 4251103"/>
              <a:gd name="connsiteX1004" fmla="*/ 1109775 w 12192000"/>
              <a:gd name="connsiteY1004" fmla="*/ 2950660 h 4251103"/>
              <a:gd name="connsiteX1005" fmla="*/ 1333541 w 12192000"/>
              <a:gd name="connsiteY1005" fmla="*/ 2926264 h 4251103"/>
              <a:gd name="connsiteX1006" fmla="*/ 1326048 w 12192000"/>
              <a:gd name="connsiteY1006" fmla="*/ 2928973 h 4251103"/>
              <a:gd name="connsiteX1007" fmla="*/ 1336947 w 12192000"/>
              <a:gd name="connsiteY1007" fmla="*/ 2950660 h 4251103"/>
              <a:gd name="connsiteX1008" fmla="*/ 1353296 w 12192000"/>
              <a:gd name="connsiteY1008" fmla="*/ 2936203 h 4251103"/>
              <a:gd name="connsiteX1009" fmla="*/ 1336947 w 12192000"/>
              <a:gd name="connsiteY1009" fmla="*/ 2928973 h 4251103"/>
              <a:gd name="connsiteX1010" fmla="*/ 1333541 w 12192000"/>
              <a:gd name="connsiteY1010" fmla="*/ 2926264 h 4251103"/>
              <a:gd name="connsiteX1011" fmla="*/ 1172777 w 12192000"/>
              <a:gd name="connsiteY1011" fmla="*/ 2924643 h 4251103"/>
              <a:gd name="connsiteX1012" fmla="*/ 1178827 w 12192000"/>
              <a:gd name="connsiteY1012" fmla="*/ 2925733 h 4251103"/>
              <a:gd name="connsiteX1013" fmla="*/ 1198181 w 12192000"/>
              <a:gd name="connsiteY1013" fmla="*/ 2936492 h 4251103"/>
              <a:gd name="connsiteX1014" fmla="*/ 1781080 w 12192000"/>
              <a:gd name="connsiteY1014" fmla="*/ 2921744 h 4251103"/>
              <a:gd name="connsiteX1015" fmla="*/ 1802879 w 12192000"/>
              <a:gd name="connsiteY1015" fmla="*/ 2942399 h 4251103"/>
              <a:gd name="connsiteX1016" fmla="*/ 1802879 w 12192000"/>
              <a:gd name="connsiteY1016" fmla="*/ 2935513 h 4251103"/>
              <a:gd name="connsiteX1017" fmla="*/ 1781080 w 12192000"/>
              <a:gd name="connsiteY1017" fmla="*/ 2921744 h 4251103"/>
              <a:gd name="connsiteX1018" fmla="*/ 1151732 w 12192000"/>
              <a:gd name="connsiteY1018" fmla="*/ 2914822 h 4251103"/>
              <a:gd name="connsiteX1019" fmla="*/ 1172777 w 12192000"/>
              <a:gd name="connsiteY1019" fmla="*/ 2924643 h 4251103"/>
              <a:gd name="connsiteX1020" fmla="*/ 1151732 w 12192000"/>
              <a:gd name="connsiteY1020" fmla="*/ 2920843 h 4251103"/>
              <a:gd name="connsiteX1021" fmla="*/ 1143289 w 12192000"/>
              <a:gd name="connsiteY1021" fmla="*/ 2910883 h 4251103"/>
              <a:gd name="connsiteX1022" fmla="*/ 1151732 w 12192000"/>
              <a:gd name="connsiteY1022" fmla="*/ 2913017 h 4251103"/>
              <a:gd name="connsiteX1023" fmla="*/ 1151732 w 12192000"/>
              <a:gd name="connsiteY1023" fmla="*/ 2914822 h 4251103"/>
              <a:gd name="connsiteX1024" fmla="*/ 1441237 w 12192000"/>
              <a:gd name="connsiteY1024" fmla="*/ 2905220 h 4251103"/>
              <a:gd name="connsiteX1025" fmla="*/ 1451475 w 12192000"/>
              <a:gd name="connsiteY1025" fmla="*/ 2928878 h 4251103"/>
              <a:gd name="connsiteX1026" fmla="*/ 1410519 w 12192000"/>
              <a:gd name="connsiteY1026" fmla="*/ 2928878 h 4251103"/>
              <a:gd name="connsiteX1027" fmla="*/ 1477072 w 12192000"/>
              <a:gd name="connsiteY1027" fmla="*/ 2952536 h 4251103"/>
              <a:gd name="connsiteX1028" fmla="*/ 1507790 w 12192000"/>
              <a:gd name="connsiteY1028" fmla="*/ 2976196 h 4251103"/>
              <a:gd name="connsiteX1029" fmla="*/ 1482192 w 12192000"/>
              <a:gd name="connsiteY1029" fmla="*/ 2952536 h 4251103"/>
              <a:gd name="connsiteX1030" fmla="*/ 1538505 w 12192000"/>
              <a:gd name="connsiteY1030" fmla="*/ 2991967 h 4251103"/>
              <a:gd name="connsiteX1031" fmla="*/ 1579461 w 12192000"/>
              <a:gd name="connsiteY1031" fmla="*/ 2984080 h 4251103"/>
              <a:gd name="connsiteX1032" fmla="*/ 1528267 w 12192000"/>
              <a:gd name="connsiteY1032" fmla="*/ 2968310 h 4251103"/>
              <a:gd name="connsiteX1033" fmla="*/ 1543625 w 12192000"/>
              <a:gd name="connsiteY1033" fmla="*/ 2960423 h 4251103"/>
              <a:gd name="connsiteX1034" fmla="*/ 1497550 w 12192000"/>
              <a:gd name="connsiteY1034" fmla="*/ 2936765 h 4251103"/>
              <a:gd name="connsiteX1035" fmla="*/ 1477072 w 12192000"/>
              <a:gd name="connsiteY1035" fmla="*/ 2944652 h 4251103"/>
              <a:gd name="connsiteX1036" fmla="*/ 1441237 w 12192000"/>
              <a:gd name="connsiteY1036" fmla="*/ 2905220 h 4251103"/>
              <a:gd name="connsiteX1037" fmla="*/ 1271161 w 12192000"/>
              <a:gd name="connsiteY1037" fmla="*/ 2880437 h 4251103"/>
              <a:gd name="connsiteX1038" fmla="*/ 1296463 w 12192000"/>
              <a:gd name="connsiteY1038" fmla="*/ 2896961 h 4251103"/>
              <a:gd name="connsiteX1039" fmla="*/ 1271161 w 12192000"/>
              <a:gd name="connsiteY1039" fmla="*/ 2880437 h 4251103"/>
              <a:gd name="connsiteX1040" fmla="*/ 654274 w 12192000"/>
              <a:gd name="connsiteY1040" fmla="*/ 2862797 h 4251103"/>
              <a:gd name="connsiteX1041" fmla="*/ 661459 w 12192000"/>
              <a:gd name="connsiteY1041" fmla="*/ 2866066 h 4251103"/>
              <a:gd name="connsiteX1042" fmla="*/ 651138 w 12192000"/>
              <a:gd name="connsiteY1042" fmla="*/ 2866066 h 4251103"/>
              <a:gd name="connsiteX1043" fmla="*/ 268799 w 12192000"/>
              <a:gd name="connsiteY1043" fmla="*/ 2859785 h 4251103"/>
              <a:gd name="connsiteX1044" fmla="*/ 310580 w 12192000"/>
              <a:gd name="connsiteY1044" fmla="*/ 2889525 h 4251103"/>
              <a:gd name="connsiteX1045" fmla="*/ 305360 w 12192000"/>
              <a:gd name="connsiteY1045" fmla="*/ 2882093 h 4251103"/>
              <a:gd name="connsiteX1046" fmla="*/ 321026 w 12192000"/>
              <a:gd name="connsiteY1046" fmla="*/ 2896964 h 4251103"/>
              <a:gd name="connsiteX1047" fmla="*/ 331473 w 12192000"/>
              <a:gd name="connsiteY1047" fmla="*/ 2882093 h 4251103"/>
              <a:gd name="connsiteX1048" fmla="*/ 268799 w 12192000"/>
              <a:gd name="connsiteY1048" fmla="*/ 2859785 h 4251103"/>
              <a:gd name="connsiteX1049" fmla="*/ 1723880 w 12192000"/>
              <a:gd name="connsiteY1049" fmla="*/ 2857718 h 4251103"/>
              <a:gd name="connsiteX1050" fmla="*/ 1734779 w 12192000"/>
              <a:gd name="connsiteY1050" fmla="*/ 2863918 h 4251103"/>
              <a:gd name="connsiteX1051" fmla="*/ 1751128 w 12192000"/>
              <a:gd name="connsiteY1051" fmla="*/ 2863918 h 4251103"/>
              <a:gd name="connsiteX1052" fmla="*/ 1723880 w 12192000"/>
              <a:gd name="connsiteY1052" fmla="*/ 2857718 h 4251103"/>
              <a:gd name="connsiteX1053" fmla="*/ 748204 w 12192000"/>
              <a:gd name="connsiteY1053" fmla="*/ 2789562 h 4251103"/>
              <a:gd name="connsiteX1054" fmla="*/ 779883 w 12192000"/>
              <a:gd name="connsiteY1054" fmla="*/ 2805052 h 4251103"/>
              <a:gd name="connsiteX1055" fmla="*/ 774603 w 12192000"/>
              <a:gd name="connsiteY1055" fmla="*/ 2820540 h 4251103"/>
              <a:gd name="connsiteX1056" fmla="*/ 753484 w 12192000"/>
              <a:gd name="connsiteY1056" fmla="*/ 2820540 h 4251103"/>
              <a:gd name="connsiteX1057" fmla="*/ 764043 w 12192000"/>
              <a:gd name="connsiteY1057" fmla="*/ 2836034 h 4251103"/>
              <a:gd name="connsiteX1058" fmla="*/ 742926 w 12192000"/>
              <a:gd name="connsiteY1058" fmla="*/ 2836034 h 4251103"/>
              <a:gd name="connsiteX1059" fmla="*/ 769323 w 12192000"/>
              <a:gd name="connsiteY1059" fmla="*/ 2851524 h 4251103"/>
              <a:gd name="connsiteX1060" fmla="*/ 790441 w 12192000"/>
              <a:gd name="connsiteY1060" fmla="*/ 2828287 h 4251103"/>
              <a:gd name="connsiteX1061" fmla="*/ 811558 w 12192000"/>
              <a:gd name="connsiteY1061" fmla="*/ 2843777 h 4251103"/>
              <a:gd name="connsiteX1062" fmla="*/ 800999 w 12192000"/>
              <a:gd name="connsiteY1062" fmla="*/ 2828287 h 4251103"/>
              <a:gd name="connsiteX1063" fmla="*/ 822118 w 12192000"/>
              <a:gd name="connsiteY1063" fmla="*/ 2843777 h 4251103"/>
              <a:gd name="connsiteX1064" fmla="*/ 790441 w 12192000"/>
              <a:gd name="connsiteY1064" fmla="*/ 2789562 h 4251103"/>
              <a:gd name="connsiteX1065" fmla="*/ 748204 w 12192000"/>
              <a:gd name="connsiteY1065" fmla="*/ 2789562 h 4251103"/>
              <a:gd name="connsiteX1066" fmla="*/ 11503346 w 12192000"/>
              <a:gd name="connsiteY1066" fmla="*/ 2653250 h 4251103"/>
              <a:gd name="connsiteX1067" fmla="*/ 11473372 w 12192000"/>
              <a:gd name="connsiteY1067" fmla="*/ 2661511 h 4251103"/>
              <a:gd name="connsiteX1068" fmla="*/ 11503346 w 12192000"/>
              <a:gd name="connsiteY1068" fmla="*/ 2653250 h 4251103"/>
              <a:gd name="connsiteX1069" fmla="*/ 11457861 w 12192000"/>
              <a:gd name="connsiteY1069" fmla="*/ 2644989 h 4251103"/>
              <a:gd name="connsiteX1070" fmla="*/ 11410701 w 12192000"/>
              <a:gd name="connsiteY1070" fmla="*/ 2661511 h 4251103"/>
              <a:gd name="connsiteX1071" fmla="*/ 11463102 w 12192000"/>
              <a:gd name="connsiteY1071" fmla="*/ 2669772 h 4251103"/>
              <a:gd name="connsiteX1072" fmla="*/ 11457861 w 12192000"/>
              <a:gd name="connsiteY1072" fmla="*/ 2644989 h 4251103"/>
              <a:gd name="connsiteX1073" fmla="*/ 222480 w 12192000"/>
              <a:gd name="connsiteY1073" fmla="*/ 2640856 h 4251103"/>
              <a:gd name="connsiteX1074" fmla="*/ 257901 w 12192000"/>
              <a:gd name="connsiteY1074" fmla="*/ 2661511 h 4251103"/>
              <a:gd name="connsiteX1075" fmla="*/ 222480 w 12192000"/>
              <a:gd name="connsiteY1075" fmla="*/ 2640856 h 4251103"/>
              <a:gd name="connsiteX1076" fmla="*/ 169960 w 12192000"/>
              <a:gd name="connsiteY1076" fmla="*/ 2591286 h 4251103"/>
              <a:gd name="connsiteX1077" fmla="*/ 201173 w 12192000"/>
              <a:gd name="connsiteY1077" fmla="*/ 2632595 h 4251103"/>
              <a:gd name="connsiteX1078" fmla="*/ 195972 w 12192000"/>
              <a:gd name="connsiteY1078" fmla="*/ 2607810 h 4251103"/>
              <a:gd name="connsiteX1079" fmla="*/ 169960 w 12192000"/>
              <a:gd name="connsiteY1079" fmla="*/ 2591286 h 4251103"/>
              <a:gd name="connsiteX1080" fmla="*/ 1137008 w 12192000"/>
              <a:gd name="connsiteY1080" fmla="*/ 2514225 h 4251103"/>
              <a:gd name="connsiteX1081" fmla="*/ 1132580 w 12192000"/>
              <a:gd name="connsiteY1081" fmla="*/ 2515904 h 4251103"/>
              <a:gd name="connsiteX1082" fmla="*/ 1146206 w 12192000"/>
              <a:gd name="connsiteY1082" fmla="*/ 2529327 h 4251103"/>
              <a:gd name="connsiteX1083" fmla="*/ 1151655 w 12192000"/>
              <a:gd name="connsiteY1083" fmla="*/ 2521068 h 4251103"/>
              <a:gd name="connsiteX1084" fmla="*/ 1137008 w 12192000"/>
              <a:gd name="connsiteY1084" fmla="*/ 2514225 h 4251103"/>
              <a:gd name="connsiteX1085" fmla="*/ 1135988 w 12192000"/>
              <a:gd name="connsiteY1085" fmla="*/ 2497313 h 4251103"/>
              <a:gd name="connsiteX1086" fmla="*/ 1129857 w 12192000"/>
              <a:gd name="connsiteY1086" fmla="*/ 2505921 h 4251103"/>
              <a:gd name="connsiteX1087" fmla="*/ 1146206 w 12192000"/>
              <a:gd name="connsiteY1087" fmla="*/ 2512807 h 4251103"/>
              <a:gd name="connsiteX1088" fmla="*/ 1146206 w 12192000"/>
              <a:gd name="connsiteY1088" fmla="*/ 2499036 h 4251103"/>
              <a:gd name="connsiteX1089" fmla="*/ 1135988 w 12192000"/>
              <a:gd name="connsiteY1089" fmla="*/ 2497313 h 4251103"/>
              <a:gd name="connsiteX1090" fmla="*/ 1120187 w 12192000"/>
              <a:gd name="connsiteY1090" fmla="*/ 2445036 h 4251103"/>
              <a:gd name="connsiteX1091" fmla="*/ 1116232 w 12192000"/>
              <a:gd name="connsiteY1091" fmla="*/ 2450844 h 4251103"/>
              <a:gd name="connsiteX1092" fmla="*/ 1131414 w 12192000"/>
              <a:gd name="connsiteY1092" fmla="*/ 2459104 h 4251103"/>
              <a:gd name="connsiteX1093" fmla="*/ 1131414 w 12192000"/>
              <a:gd name="connsiteY1093" fmla="*/ 2467367 h 4251103"/>
              <a:gd name="connsiteX1094" fmla="*/ 1141535 w 12192000"/>
              <a:gd name="connsiteY1094" fmla="*/ 2450844 h 4251103"/>
              <a:gd name="connsiteX1095" fmla="*/ 1125088 w 12192000"/>
              <a:gd name="connsiteY1095" fmla="*/ 2447744 h 4251103"/>
              <a:gd name="connsiteX1096" fmla="*/ 1120187 w 12192000"/>
              <a:gd name="connsiteY1096" fmla="*/ 2445036 h 4251103"/>
              <a:gd name="connsiteX1097" fmla="*/ 0 w 12192000"/>
              <a:gd name="connsiteY1097" fmla="*/ 0 h 4251103"/>
              <a:gd name="connsiteX1098" fmla="*/ 12192000 w 12192000"/>
              <a:gd name="connsiteY1098" fmla="*/ 0 h 4251103"/>
              <a:gd name="connsiteX1099" fmla="*/ 12192000 w 12192000"/>
              <a:gd name="connsiteY1099" fmla="*/ 3046271 h 4251103"/>
              <a:gd name="connsiteX1100" fmla="*/ 11563756 w 12192000"/>
              <a:gd name="connsiteY1100" fmla="*/ 3315886 h 4251103"/>
              <a:gd name="connsiteX1101" fmla="*/ 10952133 w 12192000"/>
              <a:gd name="connsiteY1101" fmla="*/ 3530975 h 4251103"/>
              <a:gd name="connsiteX1102" fmla="*/ 10961101 w 12192000"/>
              <a:gd name="connsiteY1102" fmla="*/ 3524825 h 4251103"/>
              <a:gd name="connsiteX1103" fmla="*/ 10960918 w 12192000"/>
              <a:gd name="connsiteY1103" fmla="*/ 3524825 h 4251103"/>
              <a:gd name="connsiteX1104" fmla="*/ 11034671 w 12192000"/>
              <a:gd name="connsiteY1104" fmla="*/ 3483518 h 4251103"/>
              <a:gd name="connsiteX1105" fmla="*/ 10960918 w 12192000"/>
              <a:gd name="connsiteY1105" fmla="*/ 3524825 h 4251103"/>
              <a:gd name="connsiteX1106" fmla="*/ 10945919 w 12192000"/>
              <a:gd name="connsiteY1106" fmla="*/ 3524825 h 4251103"/>
              <a:gd name="connsiteX1107" fmla="*/ 10940858 w 12192000"/>
              <a:gd name="connsiteY1107" fmla="*/ 3531025 h 4251103"/>
              <a:gd name="connsiteX1108" fmla="*/ 10925677 w 12192000"/>
              <a:gd name="connsiteY1108" fmla="*/ 3537219 h 4251103"/>
              <a:gd name="connsiteX1109" fmla="*/ 10936900 w 12192000"/>
              <a:gd name="connsiteY1109" fmla="*/ 3536332 h 4251103"/>
              <a:gd name="connsiteX1110" fmla="*/ 10831903 w 12192000"/>
              <a:gd name="connsiteY1110" fmla="*/ 3573258 h 4251103"/>
              <a:gd name="connsiteX1111" fmla="*/ 10612693 w 12192000"/>
              <a:gd name="connsiteY1111" fmla="*/ 3635571 h 4251103"/>
              <a:gd name="connsiteX1112" fmla="*/ 10637449 w 12192000"/>
              <a:gd name="connsiteY1112" fmla="*/ 3615702 h 4251103"/>
              <a:gd name="connsiteX1113" fmla="*/ 10627153 w 12192000"/>
              <a:gd name="connsiteY1113" fmla="*/ 3615702 h 4251103"/>
              <a:gd name="connsiteX1114" fmla="*/ 10606567 w 12192000"/>
              <a:gd name="connsiteY1114" fmla="*/ 3623963 h 4251103"/>
              <a:gd name="connsiteX1115" fmla="*/ 10620076 w 12192000"/>
              <a:gd name="connsiteY1115" fmla="*/ 3622931 h 4251103"/>
              <a:gd name="connsiteX1116" fmla="*/ 10609695 w 12192000"/>
              <a:gd name="connsiteY1116" fmla="*/ 3636421 h 4251103"/>
              <a:gd name="connsiteX1117" fmla="*/ 10544770 w 12192000"/>
              <a:gd name="connsiteY1117" fmla="*/ 3654878 h 4251103"/>
              <a:gd name="connsiteX1118" fmla="*/ 10544239 w 12192000"/>
              <a:gd name="connsiteY1118" fmla="*/ 3644618 h 4251103"/>
              <a:gd name="connsiteX1119" fmla="*/ 10555098 w 12192000"/>
              <a:gd name="connsiteY1119" fmla="*/ 3632224 h 4251103"/>
              <a:gd name="connsiteX1120" fmla="*/ 10514224 w 12192000"/>
              <a:gd name="connsiteY1120" fmla="*/ 3657008 h 4251103"/>
              <a:gd name="connsiteX1121" fmla="*/ 10525718 w 12192000"/>
              <a:gd name="connsiteY1121" fmla="*/ 3660108 h 4251103"/>
              <a:gd name="connsiteX1122" fmla="*/ 10527238 w 12192000"/>
              <a:gd name="connsiteY1122" fmla="*/ 3659861 h 4251103"/>
              <a:gd name="connsiteX1123" fmla="*/ 10055536 w 12192000"/>
              <a:gd name="connsiteY1123" fmla="*/ 3793947 h 4251103"/>
              <a:gd name="connsiteX1124" fmla="*/ 9896857 w 12192000"/>
              <a:gd name="connsiteY1124" fmla="*/ 3829543 h 4251103"/>
              <a:gd name="connsiteX1125" fmla="*/ 9914758 w 12192000"/>
              <a:gd name="connsiteY1125" fmla="*/ 3822236 h 4251103"/>
              <a:gd name="connsiteX1126" fmla="*/ 9893884 w 12192000"/>
              <a:gd name="connsiteY1126" fmla="*/ 3828436 h 4251103"/>
              <a:gd name="connsiteX1127" fmla="*/ 9889740 w 12192000"/>
              <a:gd name="connsiteY1127" fmla="*/ 3831141 h 4251103"/>
              <a:gd name="connsiteX1128" fmla="*/ 9238530 w 12192000"/>
              <a:gd name="connsiteY1128" fmla="*/ 3977226 h 4251103"/>
              <a:gd name="connsiteX1129" fmla="*/ 9233368 w 12192000"/>
              <a:gd name="connsiteY1129" fmla="*/ 3977226 h 4251103"/>
              <a:gd name="connsiteX1130" fmla="*/ 9233368 w 12192000"/>
              <a:gd name="connsiteY1130" fmla="*/ 3969403 h 4251103"/>
              <a:gd name="connsiteX1131" fmla="*/ 9223047 w 12192000"/>
              <a:gd name="connsiteY1131" fmla="*/ 3977226 h 4251103"/>
              <a:gd name="connsiteX1132" fmla="*/ 9161118 w 12192000"/>
              <a:gd name="connsiteY1132" fmla="*/ 3992877 h 4251103"/>
              <a:gd name="connsiteX1133" fmla="*/ 9130153 w 12192000"/>
              <a:gd name="connsiteY1133" fmla="*/ 3992877 h 4251103"/>
              <a:gd name="connsiteX1134" fmla="*/ 9135315 w 12192000"/>
              <a:gd name="connsiteY1134" fmla="*/ 4000702 h 4251103"/>
              <a:gd name="connsiteX1135" fmla="*/ 9130153 w 12192000"/>
              <a:gd name="connsiteY1135" fmla="*/ 4000702 h 4251103"/>
              <a:gd name="connsiteX1136" fmla="*/ 9114671 w 12192000"/>
              <a:gd name="connsiteY1136" fmla="*/ 3992877 h 4251103"/>
              <a:gd name="connsiteX1137" fmla="*/ 9088868 w 12192000"/>
              <a:gd name="connsiteY1137" fmla="*/ 4008525 h 4251103"/>
              <a:gd name="connsiteX1138" fmla="*/ 9083708 w 12192000"/>
              <a:gd name="connsiteY1138" fmla="*/ 4008525 h 4251103"/>
              <a:gd name="connsiteX1139" fmla="*/ 9056429 w 12192000"/>
              <a:gd name="connsiteY1139" fmla="*/ 4011481 h 4251103"/>
              <a:gd name="connsiteX1140" fmla="*/ 9056429 w 12192000"/>
              <a:gd name="connsiteY1140" fmla="*/ 4008119 h 4251103"/>
              <a:gd name="connsiteX1141" fmla="*/ 9055278 w 12192000"/>
              <a:gd name="connsiteY1141" fmla="*/ 4011603 h 4251103"/>
              <a:gd name="connsiteX1142" fmla="*/ 9011459 w 12192000"/>
              <a:gd name="connsiteY1142" fmla="*/ 4016351 h 4251103"/>
              <a:gd name="connsiteX1143" fmla="*/ 8939208 w 12192000"/>
              <a:gd name="connsiteY1143" fmla="*/ 4024177 h 4251103"/>
              <a:gd name="connsiteX1144" fmla="*/ 8939208 w 12192000"/>
              <a:gd name="connsiteY1144" fmla="*/ 4032001 h 4251103"/>
              <a:gd name="connsiteX1145" fmla="*/ 8087688 w 12192000"/>
              <a:gd name="connsiteY1145" fmla="*/ 4157202 h 4251103"/>
              <a:gd name="connsiteX1146" fmla="*/ 8082529 w 12192000"/>
              <a:gd name="connsiteY1146" fmla="*/ 4149377 h 4251103"/>
              <a:gd name="connsiteX1147" fmla="*/ 8072206 w 12192000"/>
              <a:gd name="connsiteY1147" fmla="*/ 4157202 h 4251103"/>
              <a:gd name="connsiteX1148" fmla="*/ 7855048 w 12192000"/>
              <a:gd name="connsiteY1148" fmla="*/ 4180006 h 4251103"/>
              <a:gd name="connsiteX1149" fmla="*/ 7860610 w 12192000"/>
              <a:gd name="connsiteY1149" fmla="*/ 4173347 h 4251103"/>
              <a:gd name="connsiteX1150" fmla="*/ 7839735 w 12192000"/>
              <a:gd name="connsiteY1150" fmla="*/ 4178513 h 4251103"/>
              <a:gd name="connsiteX1151" fmla="*/ 7836894 w 12192000"/>
              <a:gd name="connsiteY1151" fmla="*/ 4181913 h 4251103"/>
              <a:gd name="connsiteX1152" fmla="*/ 7541297 w 12192000"/>
              <a:gd name="connsiteY1152" fmla="*/ 4212955 h 4251103"/>
              <a:gd name="connsiteX1153" fmla="*/ 6998776 w 12192000"/>
              <a:gd name="connsiteY1153" fmla="*/ 4251103 h 4251103"/>
              <a:gd name="connsiteX1154" fmla="*/ 7009099 w 12192000"/>
              <a:gd name="connsiteY1154" fmla="*/ 4243277 h 4251103"/>
              <a:gd name="connsiteX1155" fmla="*/ 6988455 w 12192000"/>
              <a:gd name="connsiteY1155" fmla="*/ 4235452 h 4251103"/>
              <a:gd name="connsiteX1156" fmla="*/ 6972973 w 12192000"/>
              <a:gd name="connsiteY1156" fmla="*/ 4235452 h 4251103"/>
              <a:gd name="connsiteX1157" fmla="*/ 6972973 w 12192000"/>
              <a:gd name="connsiteY1157" fmla="*/ 4251103 h 4251103"/>
              <a:gd name="connsiteX1158" fmla="*/ 6962652 w 12192000"/>
              <a:gd name="connsiteY1158" fmla="*/ 4251103 h 4251103"/>
              <a:gd name="connsiteX1159" fmla="*/ 6962652 w 12192000"/>
              <a:gd name="connsiteY1159" fmla="*/ 4243277 h 4251103"/>
              <a:gd name="connsiteX1160" fmla="*/ 6947170 w 12192000"/>
              <a:gd name="connsiteY1160" fmla="*/ 4235452 h 4251103"/>
              <a:gd name="connsiteX1161" fmla="*/ 6993617 w 12192000"/>
              <a:gd name="connsiteY1161" fmla="*/ 4196329 h 4251103"/>
              <a:gd name="connsiteX1162" fmla="*/ 7060706 w 12192000"/>
              <a:gd name="connsiteY1162" fmla="*/ 4196329 h 4251103"/>
              <a:gd name="connsiteX1163" fmla="*/ 7055544 w 12192000"/>
              <a:gd name="connsiteY1163" fmla="*/ 4204152 h 4251103"/>
              <a:gd name="connsiteX1164" fmla="*/ 7087800 w 12192000"/>
              <a:gd name="connsiteY1164" fmla="*/ 4206109 h 4251103"/>
              <a:gd name="connsiteX1165" fmla="*/ 7099527 w 12192000"/>
              <a:gd name="connsiteY1165" fmla="*/ 4201431 h 4251103"/>
              <a:gd name="connsiteX1166" fmla="*/ 7105218 w 12192000"/>
              <a:gd name="connsiteY1166" fmla="*/ 4200240 h 4251103"/>
              <a:gd name="connsiteX1167" fmla="*/ 7112314 w 12192000"/>
              <a:gd name="connsiteY1167" fmla="*/ 4196329 h 4251103"/>
              <a:gd name="connsiteX1168" fmla="*/ 7099527 w 12192000"/>
              <a:gd name="connsiteY1168" fmla="*/ 4201431 h 4251103"/>
              <a:gd name="connsiteX1169" fmla="*/ 7086509 w 12192000"/>
              <a:gd name="connsiteY1169" fmla="*/ 4204152 h 4251103"/>
              <a:gd name="connsiteX1170" fmla="*/ 7071027 w 12192000"/>
              <a:gd name="connsiteY1170" fmla="*/ 4188501 h 4251103"/>
              <a:gd name="connsiteX1171" fmla="*/ 7127796 w 12192000"/>
              <a:gd name="connsiteY1171" fmla="*/ 4204152 h 4251103"/>
              <a:gd name="connsiteX1172" fmla="*/ 7272295 w 12192000"/>
              <a:gd name="connsiteY1172" fmla="*/ 4196329 h 4251103"/>
              <a:gd name="connsiteX1173" fmla="*/ 7272295 w 12192000"/>
              <a:gd name="connsiteY1173" fmla="*/ 4188501 h 4251103"/>
              <a:gd name="connsiteX1174" fmla="*/ 7318742 w 12192000"/>
              <a:gd name="connsiteY1174" fmla="*/ 4180678 h 4251103"/>
              <a:gd name="connsiteX1175" fmla="*/ 7323903 w 12192000"/>
              <a:gd name="connsiteY1175" fmla="*/ 4188501 h 4251103"/>
              <a:gd name="connsiteX1176" fmla="*/ 7354868 w 12192000"/>
              <a:gd name="connsiteY1176" fmla="*/ 4180678 h 4251103"/>
              <a:gd name="connsiteX1177" fmla="*/ 7380670 w 12192000"/>
              <a:gd name="connsiteY1177" fmla="*/ 4188501 h 4251103"/>
              <a:gd name="connsiteX1178" fmla="*/ 7385831 w 12192000"/>
              <a:gd name="connsiteY1178" fmla="*/ 4180678 h 4251103"/>
              <a:gd name="connsiteX1179" fmla="*/ 7416794 w 12192000"/>
              <a:gd name="connsiteY1179" fmla="*/ 4180678 h 4251103"/>
              <a:gd name="connsiteX1180" fmla="*/ 7421957 w 12192000"/>
              <a:gd name="connsiteY1180" fmla="*/ 4165026 h 4251103"/>
              <a:gd name="connsiteX1181" fmla="*/ 7396154 w 12192000"/>
              <a:gd name="connsiteY1181" fmla="*/ 4157202 h 4251103"/>
              <a:gd name="connsiteX1182" fmla="*/ 7370349 w 12192000"/>
              <a:gd name="connsiteY1182" fmla="*/ 4157202 h 4251103"/>
              <a:gd name="connsiteX1183" fmla="*/ 7365189 w 12192000"/>
              <a:gd name="connsiteY1183" fmla="*/ 4157202 h 4251103"/>
              <a:gd name="connsiteX1184" fmla="*/ 7360027 w 12192000"/>
              <a:gd name="connsiteY1184" fmla="*/ 4149377 h 4251103"/>
              <a:gd name="connsiteX1185" fmla="*/ 7385831 w 12192000"/>
              <a:gd name="connsiteY1185" fmla="*/ 4141550 h 4251103"/>
              <a:gd name="connsiteX1186" fmla="*/ 7313582 w 12192000"/>
              <a:gd name="connsiteY1186" fmla="*/ 4157202 h 4251103"/>
              <a:gd name="connsiteX1187" fmla="*/ 7329063 w 12192000"/>
              <a:gd name="connsiteY1187" fmla="*/ 4141550 h 4251103"/>
              <a:gd name="connsiteX1188" fmla="*/ 7308737 w 12192000"/>
              <a:gd name="connsiteY1188" fmla="*/ 4139475 h 4251103"/>
              <a:gd name="connsiteX1189" fmla="*/ 7332962 w 12192000"/>
              <a:gd name="connsiteY1189" fmla="*/ 4127394 h 4251103"/>
              <a:gd name="connsiteX1190" fmla="*/ 7358848 w 12192000"/>
              <a:gd name="connsiteY1190" fmla="*/ 4119647 h 4251103"/>
              <a:gd name="connsiteX1191" fmla="*/ 7322607 w 12192000"/>
              <a:gd name="connsiteY1191" fmla="*/ 4119647 h 4251103"/>
              <a:gd name="connsiteX1192" fmla="*/ 7307772 w 12192000"/>
              <a:gd name="connsiteY1192" fmla="*/ 4139376 h 4251103"/>
              <a:gd name="connsiteX1193" fmla="*/ 7271651 w 12192000"/>
              <a:gd name="connsiteY1193" fmla="*/ 4135684 h 4251103"/>
              <a:gd name="connsiteX1194" fmla="*/ 7287777 w 12192000"/>
              <a:gd name="connsiteY1194" fmla="*/ 4118075 h 4251103"/>
              <a:gd name="connsiteX1195" fmla="*/ 7261974 w 12192000"/>
              <a:gd name="connsiteY1195" fmla="*/ 4110250 h 4251103"/>
              <a:gd name="connsiteX1196" fmla="*/ 7251653 w 12192000"/>
              <a:gd name="connsiteY1196" fmla="*/ 4118075 h 4251103"/>
              <a:gd name="connsiteX1197" fmla="*/ 7246492 w 12192000"/>
              <a:gd name="connsiteY1197" fmla="*/ 4141550 h 4251103"/>
              <a:gd name="connsiteX1198" fmla="*/ 7205207 w 12192000"/>
              <a:gd name="connsiteY1198" fmla="*/ 4149377 h 4251103"/>
              <a:gd name="connsiteX1199" fmla="*/ 7065867 w 12192000"/>
              <a:gd name="connsiteY1199" fmla="*/ 4149377 h 4251103"/>
              <a:gd name="connsiteX1200" fmla="*/ 6965215 w 12192000"/>
              <a:gd name="connsiteY1200" fmla="*/ 4154826 h 4251103"/>
              <a:gd name="connsiteX1201" fmla="*/ 6974264 w 12192000"/>
              <a:gd name="connsiteY1201" fmla="*/ 4146443 h 4251103"/>
              <a:gd name="connsiteX1202" fmla="*/ 6993617 w 12192000"/>
              <a:gd name="connsiteY1202" fmla="*/ 4141550 h 4251103"/>
              <a:gd name="connsiteX1203" fmla="*/ 6988455 w 12192000"/>
              <a:gd name="connsiteY1203" fmla="*/ 4133727 h 4251103"/>
              <a:gd name="connsiteX1204" fmla="*/ 7086509 w 12192000"/>
              <a:gd name="connsiteY1204" fmla="*/ 4118075 h 4251103"/>
              <a:gd name="connsiteX1205" fmla="*/ 7076188 w 12192000"/>
              <a:gd name="connsiteY1205" fmla="*/ 4102428 h 4251103"/>
              <a:gd name="connsiteX1206" fmla="*/ 7038774 w 12192000"/>
              <a:gd name="connsiteY1206" fmla="*/ 4118075 h 4251103"/>
              <a:gd name="connsiteX1207" fmla="*/ 6994740 w 12192000"/>
              <a:gd name="connsiteY1207" fmla="*/ 4110446 h 4251103"/>
              <a:gd name="connsiteX1208" fmla="*/ 7019420 w 12192000"/>
              <a:gd name="connsiteY1208" fmla="*/ 4102428 h 4251103"/>
              <a:gd name="connsiteX1209" fmla="*/ 6957490 w 12192000"/>
              <a:gd name="connsiteY1209" fmla="*/ 4102428 h 4251103"/>
              <a:gd name="connsiteX1210" fmla="*/ 6978134 w 12192000"/>
              <a:gd name="connsiteY1210" fmla="*/ 4086776 h 4251103"/>
              <a:gd name="connsiteX1211" fmla="*/ 7014258 w 12192000"/>
              <a:gd name="connsiteY1211" fmla="*/ 4086776 h 4251103"/>
              <a:gd name="connsiteX1212" fmla="*/ 7013630 w 12192000"/>
              <a:gd name="connsiteY1212" fmla="*/ 4093458 h 4251103"/>
              <a:gd name="connsiteX1213" fmla="*/ 7009099 w 12192000"/>
              <a:gd name="connsiteY1213" fmla="*/ 4094603 h 4251103"/>
              <a:gd name="connsiteX1214" fmla="*/ 7013613 w 12192000"/>
              <a:gd name="connsiteY1214" fmla="*/ 4093624 h 4251103"/>
              <a:gd name="connsiteX1215" fmla="*/ 7013630 w 12192000"/>
              <a:gd name="connsiteY1215" fmla="*/ 4093458 h 4251103"/>
              <a:gd name="connsiteX1216" fmla="*/ 7024581 w 12192000"/>
              <a:gd name="connsiteY1216" fmla="*/ 4090689 h 4251103"/>
              <a:gd name="connsiteX1217" fmla="*/ 7040064 w 12192000"/>
              <a:gd name="connsiteY1217" fmla="*/ 4086776 h 4251103"/>
              <a:gd name="connsiteX1218" fmla="*/ 7045223 w 12192000"/>
              <a:gd name="connsiteY1218" fmla="*/ 4102428 h 4251103"/>
              <a:gd name="connsiteX1219" fmla="*/ 7101991 w 12192000"/>
              <a:gd name="connsiteY1219" fmla="*/ 4078953 h 4251103"/>
              <a:gd name="connsiteX1220" fmla="*/ 6998776 w 12192000"/>
              <a:gd name="connsiteY1220" fmla="*/ 4071127 h 4251103"/>
              <a:gd name="connsiteX1221" fmla="*/ 6993617 w 12192000"/>
              <a:gd name="connsiteY1221" fmla="*/ 4047653 h 4251103"/>
              <a:gd name="connsiteX1222" fmla="*/ 7040064 w 12192000"/>
              <a:gd name="connsiteY1222" fmla="*/ 4047653 h 4251103"/>
              <a:gd name="connsiteX1223" fmla="*/ 7034902 w 12192000"/>
              <a:gd name="connsiteY1223" fmla="*/ 4055476 h 4251103"/>
              <a:gd name="connsiteX1224" fmla="*/ 7101991 w 12192000"/>
              <a:gd name="connsiteY1224" fmla="*/ 4071127 h 4251103"/>
              <a:gd name="connsiteX1225" fmla="*/ 7117473 w 12192000"/>
              <a:gd name="connsiteY1225" fmla="*/ 4078953 h 4251103"/>
              <a:gd name="connsiteX1226" fmla="*/ 7127796 w 12192000"/>
              <a:gd name="connsiteY1226" fmla="*/ 4071127 h 4251103"/>
              <a:gd name="connsiteX1227" fmla="*/ 7132956 w 12192000"/>
              <a:gd name="connsiteY1227" fmla="*/ 4086776 h 4251103"/>
              <a:gd name="connsiteX1228" fmla="*/ 7158758 w 12192000"/>
              <a:gd name="connsiteY1228" fmla="*/ 4086776 h 4251103"/>
              <a:gd name="connsiteX1229" fmla="*/ 7138117 w 12192000"/>
              <a:gd name="connsiteY1229" fmla="*/ 4094603 h 4251103"/>
              <a:gd name="connsiteX1230" fmla="*/ 7194886 w 12192000"/>
              <a:gd name="connsiteY1230" fmla="*/ 4102428 h 4251103"/>
              <a:gd name="connsiteX1231" fmla="*/ 7174242 w 12192000"/>
              <a:gd name="connsiteY1231" fmla="*/ 4094603 h 4251103"/>
              <a:gd name="connsiteX1232" fmla="*/ 7189723 w 12192000"/>
              <a:gd name="connsiteY1232" fmla="*/ 4086776 h 4251103"/>
              <a:gd name="connsiteX1233" fmla="*/ 7210367 w 12192000"/>
              <a:gd name="connsiteY1233" fmla="*/ 4102428 h 4251103"/>
              <a:gd name="connsiteX1234" fmla="*/ 7220688 w 12192000"/>
              <a:gd name="connsiteY1234" fmla="*/ 4102428 h 4251103"/>
              <a:gd name="connsiteX1235" fmla="*/ 7241332 w 12192000"/>
              <a:gd name="connsiteY1235" fmla="*/ 4094603 h 4251103"/>
              <a:gd name="connsiteX1236" fmla="*/ 7246492 w 12192000"/>
              <a:gd name="connsiteY1236" fmla="*/ 4102428 h 4251103"/>
              <a:gd name="connsiteX1237" fmla="*/ 7385831 w 12192000"/>
              <a:gd name="connsiteY1237" fmla="*/ 4086776 h 4251103"/>
              <a:gd name="connsiteX1238" fmla="*/ 7416794 w 12192000"/>
              <a:gd name="connsiteY1238" fmla="*/ 4094603 h 4251103"/>
              <a:gd name="connsiteX1239" fmla="*/ 7396154 w 12192000"/>
              <a:gd name="connsiteY1239" fmla="*/ 4071127 h 4251103"/>
              <a:gd name="connsiteX1240" fmla="*/ 7308421 w 12192000"/>
              <a:gd name="connsiteY1240" fmla="*/ 4071127 h 4251103"/>
              <a:gd name="connsiteX1241" fmla="*/ 7354868 w 12192000"/>
              <a:gd name="connsiteY1241" fmla="*/ 4071127 h 4251103"/>
              <a:gd name="connsiteX1242" fmla="*/ 7354868 w 12192000"/>
              <a:gd name="connsiteY1242" fmla="*/ 4055476 h 4251103"/>
              <a:gd name="connsiteX1243" fmla="*/ 7540654 w 12192000"/>
              <a:gd name="connsiteY1243" fmla="*/ 4039826 h 4251103"/>
              <a:gd name="connsiteX1244" fmla="*/ 7530331 w 12192000"/>
              <a:gd name="connsiteY1244" fmla="*/ 4032001 h 4251103"/>
              <a:gd name="connsiteX1245" fmla="*/ 7463243 w 12192000"/>
              <a:gd name="connsiteY1245" fmla="*/ 4032001 h 4251103"/>
              <a:gd name="connsiteX1246" fmla="*/ 7339385 w 12192000"/>
              <a:gd name="connsiteY1246" fmla="*/ 4055476 h 4251103"/>
              <a:gd name="connsiteX1247" fmla="*/ 7292938 w 12192000"/>
              <a:gd name="connsiteY1247" fmla="*/ 4024177 h 4251103"/>
              <a:gd name="connsiteX1248" fmla="*/ 7246492 w 12192000"/>
              <a:gd name="connsiteY1248" fmla="*/ 4032001 h 4251103"/>
              <a:gd name="connsiteX1249" fmla="*/ 7267135 w 12192000"/>
              <a:gd name="connsiteY1249" fmla="*/ 4016351 h 4251103"/>
              <a:gd name="connsiteX1250" fmla="*/ 7225850 w 12192000"/>
              <a:gd name="connsiteY1250" fmla="*/ 4016351 h 4251103"/>
              <a:gd name="connsiteX1251" fmla="*/ 7220688 w 12192000"/>
              <a:gd name="connsiteY1251" fmla="*/ 4000702 h 4251103"/>
              <a:gd name="connsiteX1252" fmla="*/ 7081349 w 12192000"/>
              <a:gd name="connsiteY1252" fmla="*/ 4000702 h 4251103"/>
              <a:gd name="connsiteX1253" fmla="*/ 7143277 w 12192000"/>
              <a:gd name="connsiteY1253" fmla="*/ 3985050 h 4251103"/>
              <a:gd name="connsiteX1254" fmla="*/ 7163921 w 12192000"/>
              <a:gd name="connsiteY1254" fmla="*/ 3977226 h 4251103"/>
              <a:gd name="connsiteX1255" fmla="*/ 7158758 w 12192000"/>
              <a:gd name="connsiteY1255" fmla="*/ 3961575 h 4251103"/>
              <a:gd name="connsiteX1256" fmla="*/ 7179402 w 12192000"/>
              <a:gd name="connsiteY1256" fmla="*/ 3977226 h 4251103"/>
              <a:gd name="connsiteX1257" fmla="*/ 7200044 w 12192000"/>
              <a:gd name="connsiteY1257" fmla="*/ 3961575 h 4251103"/>
              <a:gd name="connsiteX1258" fmla="*/ 7184564 w 12192000"/>
              <a:gd name="connsiteY1258" fmla="*/ 3953751 h 4251103"/>
              <a:gd name="connsiteX1259" fmla="*/ 7169081 w 12192000"/>
              <a:gd name="connsiteY1259" fmla="*/ 3961575 h 4251103"/>
              <a:gd name="connsiteX1260" fmla="*/ 7132956 w 12192000"/>
              <a:gd name="connsiteY1260" fmla="*/ 3969403 h 4251103"/>
              <a:gd name="connsiteX1261" fmla="*/ 7034902 w 12192000"/>
              <a:gd name="connsiteY1261" fmla="*/ 3969403 h 4251103"/>
              <a:gd name="connsiteX1262" fmla="*/ 7076188 w 12192000"/>
              <a:gd name="connsiteY1262" fmla="*/ 3961575 h 4251103"/>
              <a:gd name="connsiteX1263" fmla="*/ 7112314 w 12192000"/>
              <a:gd name="connsiteY1263" fmla="*/ 3938100 h 4251103"/>
              <a:gd name="connsiteX1264" fmla="*/ 7112314 w 12192000"/>
              <a:gd name="connsiteY1264" fmla="*/ 3953751 h 4251103"/>
              <a:gd name="connsiteX1265" fmla="*/ 7133601 w 12192000"/>
              <a:gd name="connsiteY1265" fmla="*/ 3941035 h 4251103"/>
              <a:gd name="connsiteX1266" fmla="*/ 7153893 w 12192000"/>
              <a:gd name="connsiteY1266" fmla="*/ 3944980 h 4251103"/>
              <a:gd name="connsiteX1267" fmla="*/ 7147998 w 12192000"/>
              <a:gd name="connsiteY1267" fmla="*/ 3948257 h 4251103"/>
              <a:gd name="connsiteX1268" fmla="*/ 7140697 w 12192000"/>
              <a:gd name="connsiteY1268" fmla="*/ 3949836 h 4251103"/>
              <a:gd name="connsiteX1269" fmla="*/ 7138117 w 12192000"/>
              <a:gd name="connsiteY1269" fmla="*/ 3953751 h 4251103"/>
              <a:gd name="connsiteX1270" fmla="*/ 7147998 w 12192000"/>
              <a:gd name="connsiteY1270" fmla="*/ 3948257 h 4251103"/>
              <a:gd name="connsiteX1271" fmla="*/ 7158758 w 12192000"/>
              <a:gd name="connsiteY1271" fmla="*/ 3945926 h 4251103"/>
              <a:gd name="connsiteX1272" fmla="*/ 7153893 w 12192000"/>
              <a:gd name="connsiteY1272" fmla="*/ 3944980 h 4251103"/>
              <a:gd name="connsiteX1273" fmla="*/ 7176823 w 12192000"/>
              <a:gd name="connsiteY1273" fmla="*/ 3932231 h 4251103"/>
              <a:gd name="connsiteX1274" fmla="*/ 7215527 w 12192000"/>
              <a:gd name="connsiteY1274" fmla="*/ 3922451 h 4251103"/>
              <a:gd name="connsiteX1275" fmla="*/ 7210367 w 12192000"/>
              <a:gd name="connsiteY1275" fmla="*/ 3906801 h 4251103"/>
              <a:gd name="connsiteX1276" fmla="*/ 7329063 w 12192000"/>
              <a:gd name="connsiteY1276" fmla="*/ 3891152 h 4251103"/>
              <a:gd name="connsiteX1277" fmla="*/ 7385831 w 12192000"/>
              <a:gd name="connsiteY1277" fmla="*/ 3883324 h 4251103"/>
              <a:gd name="connsiteX1278" fmla="*/ 7354868 w 12192000"/>
              <a:gd name="connsiteY1278" fmla="*/ 3875500 h 4251103"/>
              <a:gd name="connsiteX1279" fmla="*/ 7390992 w 12192000"/>
              <a:gd name="connsiteY1279" fmla="*/ 3852024 h 4251103"/>
              <a:gd name="connsiteX1280" fmla="*/ 7437438 w 12192000"/>
              <a:gd name="connsiteY1280" fmla="*/ 3852024 h 4251103"/>
              <a:gd name="connsiteX1281" fmla="*/ 7421957 w 12192000"/>
              <a:gd name="connsiteY1281" fmla="*/ 3859850 h 4251103"/>
              <a:gd name="connsiteX1282" fmla="*/ 7628384 w 12192000"/>
              <a:gd name="connsiteY1282" fmla="*/ 3859850 h 4251103"/>
              <a:gd name="connsiteX1283" fmla="*/ 7600646 w 12192000"/>
              <a:gd name="connsiteY1283" fmla="*/ 3864740 h 4251103"/>
              <a:gd name="connsiteX1284" fmla="*/ 7582529 w 12192000"/>
              <a:gd name="connsiteY1284" fmla="*/ 3872908 h 4251103"/>
              <a:gd name="connsiteX1285" fmla="*/ 7576778 w 12192000"/>
              <a:gd name="connsiteY1285" fmla="*/ 3867676 h 4251103"/>
              <a:gd name="connsiteX1286" fmla="*/ 7499368 w 12192000"/>
              <a:gd name="connsiteY1286" fmla="*/ 3875500 h 4251103"/>
              <a:gd name="connsiteX1287" fmla="*/ 7483885 w 12192000"/>
              <a:gd name="connsiteY1287" fmla="*/ 3883324 h 4251103"/>
              <a:gd name="connsiteX1288" fmla="*/ 7484493 w 12192000"/>
              <a:gd name="connsiteY1288" fmla="*/ 3876874 h 4251103"/>
              <a:gd name="connsiteX1289" fmla="*/ 7489045 w 12192000"/>
              <a:gd name="connsiteY1289" fmla="*/ 3875500 h 4251103"/>
              <a:gd name="connsiteX1290" fmla="*/ 7484530 w 12192000"/>
              <a:gd name="connsiteY1290" fmla="*/ 3876479 h 4251103"/>
              <a:gd name="connsiteX1291" fmla="*/ 7484493 w 12192000"/>
              <a:gd name="connsiteY1291" fmla="*/ 3876874 h 4251103"/>
              <a:gd name="connsiteX1292" fmla="*/ 7458242 w 12192000"/>
              <a:gd name="connsiteY1292" fmla="*/ 3884793 h 4251103"/>
              <a:gd name="connsiteX1293" fmla="*/ 7329063 w 12192000"/>
              <a:gd name="connsiteY1293" fmla="*/ 3906801 h 4251103"/>
              <a:gd name="connsiteX1294" fmla="*/ 7318742 w 12192000"/>
              <a:gd name="connsiteY1294" fmla="*/ 3898975 h 4251103"/>
              <a:gd name="connsiteX1295" fmla="*/ 7298099 w 12192000"/>
              <a:gd name="connsiteY1295" fmla="*/ 3914624 h 4251103"/>
              <a:gd name="connsiteX1296" fmla="*/ 7329063 w 12192000"/>
              <a:gd name="connsiteY1296" fmla="*/ 3914624 h 4251103"/>
              <a:gd name="connsiteX1297" fmla="*/ 7360027 w 12192000"/>
              <a:gd name="connsiteY1297" fmla="*/ 3914624 h 4251103"/>
              <a:gd name="connsiteX1298" fmla="*/ 7344545 w 12192000"/>
              <a:gd name="connsiteY1298" fmla="*/ 3922451 h 4251103"/>
              <a:gd name="connsiteX1299" fmla="*/ 7354868 w 12192000"/>
              <a:gd name="connsiteY1299" fmla="*/ 3922451 h 4251103"/>
              <a:gd name="connsiteX1300" fmla="*/ 7344545 w 12192000"/>
              <a:gd name="connsiteY1300" fmla="*/ 3930274 h 4251103"/>
              <a:gd name="connsiteX1301" fmla="*/ 7411635 w 12192000"/>
              <a:gd name="connsiteY1301" fmla="*/ 3914624 h 4251103"/>
              <a:gd name="connsiteX1302" fmla="*/ 7396154 w 12192000"/>
              <a:gd name="connsiteY1302" fmla="*/ 3930274 h 4251103"/>
              <a:gd name="connsiteX1303" fmla="*/ 7323903 w 12192000"/>
              <a:gd name="connsiteY1303" fmla="*/ 3945926 h 4251103"/>
              <a:gd name="connsiteX1304" fmla="*/ 7370349 w 12192000"/>
              <a:gd name="connsiteY1304" fmla="*/ 3961575 h 4251103"/>
              <a:gd name="connsiteX1305" fmla="*/ 7344545 w 12192000"/>
              <a:gd name="connsiteY1305" fmla="*/ 3953751 h 4251103"/>
              <a:gd name="connsiteX1306" fmla="*/ 7375510 w 12192000"/>
              <a:gd name="connsiteY1306" fmla="*/ 3977226 h 4251103"/>
              <a:gd name="connsiteX1307" fmla="*/ 7360027 w 12192000"/>
              <a:gd name="connsiteY1307" fmla="*/ 3992877 h 4251103"/>
              <a:gd name="connsiteX1308" fmla="*/ 7390992 w 12192000"/>
              <a:gd name="connsiteY1308" fmla="*/ 4000702 h 4251103"/>
              <a:gd name="connsiteX1309" fmla="*/ 7432278 w 12192000"/>
              <a:gd name="connsiteY1309" fmla="*/ 4000702 h 4251103"/>
              <a:gd name="connsiteX1310" fmla="*/ 7390992 w 12192000"/>
              <a:gd name="connsiteY1310" fmla="*/ 4016351 h 4251103"/>
              <a:gd name="connsiteX1311" fmla="*/ 7612904 w 12192000"/>
              <a:gd name="connsiteY1311" fmla="*/ 4016351 h 4251103"/>
              <a:gd name="connsiteX1312" fmla="*/ 7633546 w 12192000"/>
              <a:gd name="connsiteY1312" fmla="*/ 4024177 h 4251103"/>
              <a:gd name="connsiteX1313" fmla="*/ 7602581 w 12192000"/>
              <a:gd name="connsiteY1313" fmla="*/ 4055476 h 4251103"/>
              <a:gd name="connsiteX1314" fmla="*/ 7576778 w 12192000"/>
              <a:gd name="connsiteY1314" fmla="*/ 4063301 h 4251103"/>
              <a:gd name="connsiteX1315" fmla="*/ 7556136 w 12192000"/>
              <a:gd name="connsiteY1315" fmla="*/ 4047653 h 4251103"/>
              <a:gd name="connsiteX1316" fmla="*/ 7566457 w 12192000"/>
              <a:gd name="connsiteY1316" fmla="*/ 4063301 h 4251103"/>
              <a:gd name="connsiteX1317" fmla="*/ 7494206 w 12192000"/>
              <a:gd name="connsiteY1317" fmla="*/ 4063301 h 4251103"/>
              <a:gd name="connsiteX1318" fmla="*/ 7483885 w 12192000"/>
              <a:gd name="connsiteY1318" fmla="*/ 4086776 h 4251103"/>
              <a:gd name="connsiteX1319" fmla="*/ 7566457 w 12192000"/>
              <a:gd name="connsiteY1319" fmla="*/ 4071127 h 4251103"/>
              <a:gd name="connsiteX1320" fmla="*/ 7597421 w 12192000"/>
              <a:gd name="connsiteY1320" fmla="*/ 4078953 h 4251103"/>
              <a:gd name="connsiteX1321" fmla="*/ 7576778 w 12192000"/>
              <a:gd name="connsiteY1321" fmla="*/ 4078953 h 4251103"/>
              <a:gd name="connsiteX1322" fmla="*/ 7576778 w 12192000"/>
              <a:gd name="connsiteY1322" fmla="*/ 4071127 h 4251103"/>
              <a:gd name="connsiteX1323" fmla="*/ 7612904 w 12192000"/>
              <a:gd name="connsiteY1323" fmla="*/ 4071127 h 4251103"/>
              <a:gd name="connsiteX1324" fmla="*/ 7597421 w 12192000"/>
              <a:gd name="connsiteY1324" fmla="*/ 4071127 h 4251103"/>
              <a:gd name="connsiteX1325" fmla="*/ 7612904 w 12192000"/>
              <a:gd name="connsiteY1325" fmla="*/ 4078953 h 4251103"/>
              <a:gd name="connsiteX1326" fmla="*/ 7679992 w 12192000"/>
              <a:gd name="connsiteY1326" fmla="*/ 4071127 h 4251103"/>
              <a:gd name="connsiteX1327" fmla="*/ 7679992 w 12192000"/>
              <a:gd name="connsiteY1327" fmla="*/ 4078953 h 4251103"/>
              <a:gd name="connsiteX1328" fmla="*/ 7676918 w 12192000"/>
              <a:gd name="connsiteY1328" fmla="*/ 4080282 h 4251103"/>
              <a:gd name="connsiteX1329" fmla="*/ 7654190 w 12192000"/>
              <a:gd name="connsiteY1329" fmla="*/ 4086776 h 4251103"/>
              <a:gd name="connsiteX1330" fmla="*/ 7657414 w 12192000"/>
              <a:gd name="connsiteY1330" fmla="*/ 4088733 h 4251103"/>
              <a:gd name="connsiteX1331" fmla="*/ 7676918 w 12192000"/>
              <a:gd name="connsiteY1331" fmla="*/ 4080282 h 4251103"/>
              <a:gd name="connsiteX1332" fmla="*/ 7698700 w 12192000"/>
              <a:gd name="connsiteY1332" fmla="*/ 4074059 h 4251103"/>
              <a:gd name="connsiteX1333" fmla="*/ 7716117 w 12192000"/>
              <a:gd name="connsiteY1333" fmla="*/ 4055476 h 4251103"/>
              <a:gd name="connsiteX1334" fmla="*/ 7731599 w 12192000"/>
              <a:gd name="connsiteY1334" fmla="*/ 4063301 h 4251103"/>
              <a:gd name="connsiteX1335" fmla="*/ 7772885 w 12192000"/>
              <a:gd name="connsiteY1335" fmla="*/ 4039826 h 4251103"/>
              <a:gd name="connsiteX1336" fmla="*/ 7762563 w 12192000"/>
              <a:gd name="connsiteY1336" fmla="*/ 4024177 h 4251103"/>
              <a:gd name="connsiteX1337" fmla="*/ 7886419 w 12192000"/>
              <a:gd name="connsiteY1337" fmla="*/ 4024177 h 4251103"/>
              <a:gd name="connsiteX1338" fmla="*/ 7886419 w 12192000"/>
              <a:gd name="connsiteY1338" fmla="*/ 4032001 h 4251103"/>
              <a:gd name="connsiteX1339" fmla="*/ 7943189 w 12192000"/>
              <a:gd name="connsiteY1339" fmla="*/ 4024177 h 4251103"/>
              <a:gd name="connsiteX1340" fmla="*/ 7927707 w 12192000"/>
              <a:gd name="connsiteY1340" fmla="*/ 4008525 h 4251103"/>
              <a:gd name="connsiteX1341" fmla="*/ 7963832 w 12192000"/>
              <a:gd name="connsiteY1341" fmla="*/ 3992877 h 4251103"/>
              <a:gd name="connsiteX1342" fmla="*/ 8072206 w 12192000"/>
              <a:gd name="connsiteY1342" fmla="*/ 3977226 h 4251103"/>
              <a:gd name="connsiteX1343" fmla="*/ 8036083 w 12192000"/>
              <a:gd name="connsiteY1343" fmla="*/ 3977226 h 4251103"/>
              <a:gd name="connsiteX1344" fmla="*/ 8046403 w 12192000"/>
              <a:gd name="connsiteY1344" fmla="*/ 3953751 h 4251103"/>
              <a:gd name="connsiteX1345" fmla="*/ 8092850 w 12192000"/>
              <a:gd name="connsiteY1345" fmla="*/ 3938100 h 4251103"/>
              <a:gd name="connsiteX1346" fmla="*/ 8082529 w 12192000"/>
              <a:gd name="connsiteY1346" fmla="*/ 3930274 h 4251103"/>
              <a:gd name="connsiteX1347" fmla="*/ 7968993 w 12192000"/>
              <a:gd name="connsiteY1347" fmla="*/ 3945926 h 4251103"/>
              <a:gd name="connsiteX1348" fmla="*/ 7958670 w 12192000"/>
              <a:gd name="connsiteY1348" fmla="*/ 3953751 h 4251103"/>
              <a:gd name="connsiteX1349" fmla="*/ 7932868 w 12192000"/>
              <a:gd name="connsiteY1349" fmla="*/ 3953751 h 4251103"/>
              <a:gd name="connsiteX1350" fmla="*/ 7963832 w 12192000"/>
              <a:gd name="connsiteY1350" fmla="*/ 3938100 h 4251103"/>
              <a:gd name="connsiteX1351" fmla="*/ 7901903 w 12192000"/>
              <a:gd name="connsiteY1351" fmla="*/ 3938100 h 4251103"/>
              <a:gd name="connsiteX1352" fmla="*/ 7876100 w 12192000"/>
              <a:gd name="connsiteY1352" fmla="*/ 3945926 h 4251103"/>
              <a:gd name="connsiteX1353" fmla="*/ 7829652 w 12192000"/>
              <a:gd name="connsiteY1353" fmla="*/ 3945926 h 4251103"/>
              <a:gd name="connsiteX1354" fmla="*/ 7762563 w 12192000"/>
              <a:gd name="connsiteY1354" fmla="*/ 3938100 h 4251103"/>
              <a:gd name="connsiteX1355" fmla="*/ 7845135 w 12192000"/>
              <a:gd name="connsiteY1355" fmla="*/ 3922451 h 4251103"/>
              <a:gd name="connsiteX1356" fmla="*/ 7819331 w 12192000"/>
              <a:gd name="connsiteY1356" fmla="*/ 3922451 h 4251103"/>
              <a:gd name="connsiteX1357" fmla="*/ 7803849 w 12192000"/>
              <a:gd name="connsiteY1357" fmla="*/ 3930274 h 4251103"/>
              <a:gd name="connsiteX1358" fmla="*/ 7778046 w 12192000"/>
              <a:gd name="connsiteY1358" fmla="*/ 3930274 h 4251103"/>
              <a:gd name="connsiteX1359" fmla="*/ 7767725 w 12192000"/>
              <a:gd name="connsiteY1359" fmla="*/ 3914624 h 4251103"/>
              <a:gd name="connsiteX1360" fmla="*/ 7839975 w 12192000"/>
              <a:gd name="connsiteY1360" fmla="*/ 3914624 h 4251103"/>
              <a:gd name="connsiteX1361" fmla="*/ 7803849 w 12192000"/>
              <a:gd name="connsiteY1361" fmla="*/ 3906801 h 4251103"/>
              <a:gd name="connsiteX1362" fmla="*/ 7819331 w 12192000"/>
              <a:gd name="connsiteY1362" fmla="*/ 3898975 h 4251103"/>
              <a:gd name="connsiteX1363" fmla="*/ 7778046 w 12192000"/>
              <a:gd name="connsiteY1363" fmla="*/ 3898975 h 4251103"/>
              <a:gd name="connsiteX1364" fmla="*/ 7814171 w 12192000"/>
              <a:gd name="connsiteY1364" fmla="*/ 3883324 h 4251103"/>
              <a:gd name="connsiteX1365" fmla="*/ 7860617 w 12192000"/>
              <a:gd name="connsiteY1365" fmla="*/ 3891152 h 4251103"/>
              <a:gd name="connsiteX1366" fmla="*/ 7886419 w 12192000"/>
              <a:gd name="connsiteY1366" fmla="*/ 3859850 h 4251103"/>
              <a:gd name="connsiteX1367" fmla="*/ 7803849 w 12192000"/>
              <a:gd name="connsiteY1367" fmla="*/ 3867676 h 4251103"/>
              <a:gd name="connsiteX1368" fmla="*/ 7721278 w 12192000"/>
              <a:gd name="connsiteY1368" fmla="*/ 3875500 h 4251103"/>
              <a:gd name="connsiteX1369" fmla="*/ 7752242 w 12192000"/>
              <a:gd name="connsiteY1369" fmla="*/ 3859850 h 4251103"/>
              <a:gd name="connsiteX1370" fmla="*/ 7690313 w 12192000"/>
              <a:gd name="connsiteY1370" fmla="*/ 3867676 h 4251103"/>
              <a:gd name="connsiteX1371" fmla="*/ 7700635 w 12192000"/>
              <a:gd name="connsiteY1371" fmla="*/ 3859850 h 4251103"/>
              <a:gd name="connsiteX1372" fmla="*/ 7679992 w 12192000"/>
              <a:gd name="connsiteY1372" fmla="*/ 3875500 h 4251103"/>
              <a:gd name="connsiteX1373" fmla="*/ 7664511 w 12192000"/>
              <a:gd name="connsiteY1373" fmla="*/ 3852024 h 4251103"/>
              <a:gd name="connsiteX1374" fmla="*/ 7855458 w 12192000"/>
              <a:gd name="connsiteY1374" fmla="*/ 3844201 h 4251103"/>
              <a:gd name="connsiteX1375" fmla="*/ 7799272 w 12192000"/>
              <a:gd name="connsiteY1375" fmla="*/ 3852269 h 4251103"/>
              <a:gd name="connsiteX1376" fmla="*/ 7798690 w 12192000"/>
              <a:gd name="connsiteY1376" fmla="*/ 3852024 h 4251103"/>
              <a:gd name="connsiteX1377" fmla="*/ 7797427 w 12192000"/>
              <a:gd name="connsiteY1377" fmla="*/ 3852535 h 4251103"/>
              <a:gd name="connsiteX1378" fmla="*/ 7794174 w 12192000"/>
              <a:gd name="connsiteY1378" fmla="*/ 3853002 h 4251103"/>
              <a:gd name="connsiteX1379" fmla="*/ 7752242 w 12192000"/>
              <a:gd name="connsiteY1379" fmla="*/ 3867676 h 4251103"/>
              <a:gd name="connsiteX1380" fmla="*/ 7779337 w 12192000"/>
              <a:gd name="connsiteY1380" fmla="*/ 3859850 h 4251103"/>
              <a:gd name="connsiteX1381" fmla="*/ 7797427 w 12192000"/>
              <a:gd name="connsiteY1381" fmla="*/ 3852535 h 4251103"/>
              <a:gd name="connsiteX1382" fmla="*/ 7799272 w 12192000"/>
              <a:gd name="connsiteY1382" fmla="*/ 3852269 h 4251103"/>
              <a:gd name="connsiteX1383" fmla="*/ 7821913 w 12192000"/>
              <a:gd name="connsiteY1383" fmla="*/ 3861805 h 4251103"/>
              <a:gd name="connsiteX1384" fmla="*/ 7837648 w 12192000"/>
              <a:gd name="connsiteY1384" fmla="*/ 3860480 h 4251103"/>
              <a:gd name="connsiteX1385" fmla="*/ 7837878 w 12192000"/>
              <a:gd name="connsiteY1385" fmla="*/ 3861928 h 4251103"/>
              <a:gd name="connsiteX1386" fmla="*/ 7845135 w 12192000"/>
              <a:gd name="connsiteY1386" fmla="*/ 3859850 h 4251103"/>
              <a:gd name="connsiteX1387" fmla="*/ 7837648 w 12192000"/>
              <a:gd name="connsiteY1387" fmla="*/ 3860480 h 4251103"/>
              <a:gd name="connsiteX1388" fmla="*/ 7837394 w 12192000"/>
              <a:gd name="connsiteY1388" fmla="*/ 3858871 h 4251103"/>
              <a:gd name="connsiteX1389" fmla="*/ 7845135 w 12192000"/>
              <a:gd name="connsiteY1389" fmla="*/ 3852024 h 4251103"/>
              <a:gd name="connsiteX1390" fmla="*/ 7881261 w 12192000"/>
              <a:gd name="connsiteY1390" fmla="*/ 3852024 h 4251103"/>
              <a:gd name="connsiteX1391" fmla="*/ 7932868 w 12192000"/>
              <a:gd name="connsiteY1391" fmla="*/ 3820724 h 4251103"/>
              <a:gd name="connsiteX1392" fmla="*/ 7783207 w 12192000"/>
              <a:gd name="connsiteY1392" fmla="*/ 3828550 h 4251103"/>
              <a:gd name="connsiteX1393" fmla="*/ 7778046 w 12192000"/>
              <a:gd name="connsiteY1393" fmla="*/ 3844201 h 4251103"/>
              <a:gd name="connsiteX1394" fmla="*/ 7762563 w 12192000"/>
              <a:gd name="connsiteY1394" fmla="*/ 3836373 h 4251103"/>
              <a:gd name="connsiteX1395" fmla="*/ 7741922 w 12192000"/>
              <a:gd name="connsiteY1395" fmla="*/ 3812898 h 4251103"/>
              <a:gd name="connsiteX1396" fmla="*/ 7778046 w 12192000"/>
              <a:gd name="connsiteY1396" fmla="*/ 3820724 h 4251103"/>
              <a:gd name="connsiteX1397" fmla="*/ 7819331 w 12192000"/>
              <a:gd name="connsiteY1397" fmla="*/ 3805074 h 4251103"/>
              <a:gd name="connsiteX1398" fmla="*/ 7809011 w 12192000"/>
              <a:gd name="connsiteY1398" fmla="*/ 3812898 h 4251103"/>
              <a:gd name="connsiteX1399" fmla="*/ 7834814 w 12192000"/>
              <a:gd name="connsiteY1399" fmla="*/ 3812898 h 4251103"/>
              <a:gd name="connsiteX1400" fmla="*/ 7839975 w 12192000"/>
              <a:gd name="connsiteY1400" fmla="*/ 3805074 h 4251103"/>
              <a:gd name="connsiteX1401" fmla="*/ 7886419 w 12192000"/>
              <a:gd name="connsiteY1401" fmla="*/ 3820724 h 4251103"/>
              <a:gd name="connsiteX1402" fmla="*/ 7886419 w 12192000"/>
              <a:gd name="connsiteY1402" fmla="*/ 3812898 h 4251103"/>
              <a:gd name="connsiteX1403" fmla="*/ 7953511 w 12192000"/>
              <a:gd name="connsiteY1403" fmla="*/ 3820724 h 4251103"/>
              <a:gd name="connsiteX1404" fmla="*/ 7989635 w 12192000"/>
              <a:gd name="connsiteY1404" fmla="*/ 3805074 h 4251103"/>
              <a:gd name="connsiteX1405" fmla="*/ 8041243 w 12192000"/>
              <a:gd name="connsiteY1405" fmla="*/ 3812898 h 4251103"/>
              <a:gd name="connsiteX1406" fmla="*/ 8051564 w 12192000"/>
              <a:gd name="connsiteY1406" fmla="*/ 3805074 h 4251103"/>
              <a:gd name="connsiteX1407" fmla="*/ 7963832 w 12192000"/>
              <a:gd name="connsiteY1407" fmla="*/ 3797249 h 4251103"/>
              <a:gd name="connsiteX1408" fmla="*/ 7968993 w 12192000"/>
              <a:gd name="connsiteY1408" fmla="*/ 3789425 h 4251103"/>
              <a:gd name="connsiteX1409" fmla="*/ 8056726 w 12192000"/>
              <a:gd name="connsiteY1409" fmla="*/ 3781599 h 4251103"/>
              <a:gd name="connsiteX1410" fmla="*/ 8098011 w 12192000"/>
              <a:gd name="connsiteY1410" fmla="*/ 3781599 h 4251103"/>
              <a:gd name="connsiteX1411" fmla="*/ 8092850 w 12192000"/>
              <a:gd name="connsiteY1411" fmla="*/ 3765950 h 4251103"/>
              <a:gd name="connsiteX1412" fmla="*/ 8051564 w 12192000"/>
              <a:gd name="connsiteY1412" fmla="*/ 3773774 h 4251103"/>
              <a:gd name="connsiteX1413" fmla="*/ 8067047 w 12192000"/>
              <a:gd name="connsiteY1413" fmla="*/ 3765950 h 4251103"/>
              <a:gd name="connsiteX1414" fmla="*/ 8036083 w 12192000"/>
              <a:gd name="connsiteY1414" fmla="*/ 3773774 h 4251103"/>
              <a:gd name="connsiteX1415" fmla="*/ 8015439 w 12192000"/>
              <a:gd name="connsiteY1415" fmla="*/ 3765950 h 4251103"/>
              <a:gd name="connsiteX1416" fmla="*/ 7999956 w 12192000"/>
              <a:gd name="connsiteY1416" fmla="*/ 3773774 h 4251103"/>
              <a:gd name="connsiteX1417" fmla="*/ 7891582 w 12192000"/>
              <a:gd name="connsiteY1417" fmla="*/ 3765950 h 4251103"/>
              <a:gd name="connsiteX1418" fmla="*/ 8082529 w 12192000"/>
              <a:gd name="connsiteY1418" fmla="*/ 3734648 h 4251103"/>
              <a:gd name="connsiteX1419" fmla="*/ 8082529 w 12192000"/>
              <a:gd name="connsiteY1419" fmla="*/ 3726823 h 4251103"/>
              <a:gd name="connsiteX1420" fmla="*/ 8098011 w 12192000"/>
              <a:gd name="connsiteY1420" fmla="*/ 3726823 h 4251103"/>
              <a:gd name="connsiteX1421" fmla="*/ 8108332 w 12192000"/>
              <a:gd name="connsiteY1421" fmla="*/ 3742474 h 4251103"/>
              <a:gd name="connsiteX1422" fmla="*/ 8149618 w 12192000"/>
              <a:gd name="connsiteY1422" fmla="*/ 3742474 h 4251103"/>
              <a:gd name="connsiteX1423" fmla="*/ 8325084 w 12192000"/>
              <a:gd name="connsiteY1423" fmla="*/ 3719000 h 4251103"/>
              <a:gd name="connsiteX1424" fmla="*/ 8464421 w 12192000"/>
              <a:gd name="connsiteY1424" fmla="*/ 3711174 h 4251103"/>
              <a:gd name="connsiteX1425" fmla="*/ 8469583 w 12192000"/>
              <a:gd name="connsiteY1425" fmla="*/ 3703348 h 4251103"/>
              <a:gd name="connsiteX1426" fmla="*/ 8531511 w 12192000"/>
              <a:gd name="connsiteY1426" fmla="*/ 3695524 h 4251103"/>
              <a:gd name="connsiteX1427" fmla="*/ 8577957 w 12192000"/>
              <a:gd name="connsiteY1427" fmla="*/ 3695524 h 4251103"/>
              <a:gd name="connsiteX1428" fmla="*/ 8577957 w 12192000"/>
              <a:gd name="connsiteY1428" fmla="*/ 3679872 h 4251103"/>
              <a:gd name="connsiteX1429" fmla="*/ 8603760 w 12192000"/>
              <a:gd name="connsiteY1429" fmla="*/ 3695524 h 4251103"/>
              <a:gd name="connsiteX1430" fmla="*/ 8646337 w 12192000"/>
              <a:gd name="connsiteY1430" fmla="*/ 3680852 h 4251103"/>
              <a:gd name="connsiteX1431" fmla="*/ 8651926 w 12192000"/>
              <a:gd name="connsiteY1431" fmla="*/ 3679872 h 4251103"/>
              <a:gd name="connsiteX1432" fmla="*/ 8676011 w 12192000"/>
              <a:gd name="connsiteY1432" fmla="*/ 3679872 h 4251103"/>
              <a:gd name="connsiteX1433" fmla="*/ 8678127 w 12192000"/>
              <a:gd name="connsiteY1433" fmla="*/ 3675290 h 4251103"/>
              <a:gd name="connsiteX1434" fmla="*/ 8696654 w 12192000"/>
              <a:gd name="connsiteY1434" fmla="*/ 3672049 h 4251103"/>
              <a:gd name="connsiteX1435" fmla="*/ 8680526 w 12192000"/>
              <a:gd name="connsiteY1435" fmla="*/ 3670092 h 4251103"/>
              <a:gd name="connsiteX1436" fmla="*/ 8678127 w 12192000"/>
              <a:gd name="connsiteY1436" fmla="*/ 3675290 h 4251103"/>
              <a:gd name="connsiteX1437" fmla="*/ 8651926 w 12192000"/>
              <a:gd name="connsiteY1437" fmla="*/ 3679872 h 4251103"/>
              <a:gd name="connsiteX1438" fmla="*/ 8650208 w 12192000"/>
              <a:gd name="connsiteY1438" fmla="*/ 3679872 h 4251103"/>
              <a:gd name="connsiteX1439" fmla="*/ 8645046 w 12192000"/>
              <a:gd name="connsiteY1439" fmla="*/ 3672049 h 4251103"/>
              <a:gd name="connsiteX1440" fmla="*/ 8665690 w 12192000"/>
              <a:gd name="connsiteY1440" fmla="*/ 3664223 h 4251103"/>
              <a:gd name="connsiteX1441" fmla="*/ 8588278 w 12192000"/>
              <a:gd name="connsiteY1441" fmla="*/ 3679872 h 4251103"/>
              <a:gd name="connsiteX1442" fmla="*/ 8541833 w 12192000"/>
              <a:gd name="connsiteY1442" fmla="*/ 3664223 h 4251103"/>
              <a:gd name="connsiteX1443" fmla="*/ 8557313 w 12192000"/>
              <a:gd name="connsiteY1443" fmla="*/ 3672049 h 4251103"/>
              <a:gd name="connsiteX1444" fmla="*/ 8490225 w 12192000"/>
              <a:gd name="connsiteY1444" fmla="*/ 3679872 h 4251103"/>
              <a:gd name="connsiteX1445" fmla="*/ 8474742 w 12192000"/>
              <a:gd name="connsiteY1445" fmla="*/ 3672049 h 4251103"/>
              <a:gd name="connsiteX1446" fmla="*/ 8438619 w 12192000"/>
              <a:gd name="connsiteY1446" fmla="*/ 3687699 h 4251103"/>
              <a:gd name="connsiteX1447" fmla="*/ 8428297 w 12192000"/>
              <a:gd name="connsiteY1447" fmla="*/ 3672049 h 4251103"/>
              <a:gd name="connsiteX1448" fmla="*/ 8402492 w 12192000"/>
              <a:gd name="connsiteY1448" fmla="*/ 3687699 h 4251103"/>
              <a:gd name="connsiteX1449" fmla="*/ 8381851 w 12192000"/>
              <a:gd name="connsiteY1449" fmla="*/ 3695524 h 4251103"/>
              <a:gd name="connsiteX1450" fmla="*/ 8376689 w 12192000"/>
              <a:gd name="connsiteY1450" fmla="*/ 3687699 h 4251103"/>
              <a:gd name="connsiteX1451" fmla="*/ 8309600 w 12192000"/>
              <a:gd name="connsiteY1451" fmla="*/ 3695524 h 4251103"/>
              <a:gd name="connsiteX1452" fmla="*/ 8294119 w 12192000"/>
              <a:gd name="connsiteY1452" fmla="*/ 3711174 h 4251103"/>
              <a:gd name="connsiteX1453" fmla="*/ 8221868 w 12192000"/>
              <a:gd name="connsiteY1453" fmla="*/ 3719000 h 4251103"/>
              <a:gd name="connsiteX1454" fmla="*/ 8113494 w 12192000"/>
              <a:gd name="connsiteY1454" fmla="*/ 3695524 h 4251103"/>
              <a:gd name="connsiteX1455" fmla="*/ 8113494 w 12192000"/>
              <a:gd name="connsiteY1455" fmla="*/ 3711174 h 4251103"/>
              <a:gd name="connsiteX1456" fmla="*/ 8091721 w 12192000"/>
              <a:gd name="connsiteY1456" fmla="*/ 3701270 h 4251103"/>
              <a:gd name="connsiteX1457" fmla="*/ 8082621 w 12192000"/>
              <a:gd name="connsiteY1457" fmla="*/ 3703327 h 4251103"/>
              <a:gd name="connsiteX1458" fmla="*/ 8083657 w 12192000"/>
              <a:gd name="connsiteY1458" fmla="*/ 3702447 h 4251103"/>
              <a:gd name="connsiteX1459" fmla="*/ 8040060 w 12192000"/>
              <a:gd name="connsiteY1459" fmla="*/ 3718971 h 4251103"/>
              <a:gd name="connsiteX1460" fmla="*/ 8073779 w 12192000"/>
              <a:gd name="connsiteY1460" fmla="*/ 3710839 h 4251103"/>
              <a:gd name="connsiteX1461" fmla="*/ 8082578 w 12192000"/>
              <a:gd name="connsiteY1461" fmla="*/ 3703364 h 4251103"/>
              <a:gd name="connsiteX1462" fmla="*/ 8094785 w 12192000"/>
              <a:gd name="connsiteY1462" fmla="*/ 3707261 h 4251103"/>
              <a:gd name="connsiteX1463" fmla="*/ 8103171 w 12192000"/>
              <a:gd name="connsiteY1463" fmla="*/ 3711174 h 4251103"/>
              <a:gd name="connsiteX1464" fmla="*/ 7999956 w 12192000"/>
              <a:gd name="connsiteY1464" fmla="*/ 3734648 h 4251103"/>
              <a:gd name="connsiteX1465" fmla="*/ 8020599 w 12192000"/>
              <a:gd name="connsiteY1465" fmla="*/ 3719000 h 4251103"/>
              <a:gd name="connsiteX1466" fmla="*/ 7979314 w 12192000"/>
              <a:gd name="connsiteY1466" fmla="*/ 3734648 h 4251103"/>
              <a:gd name="connsiteX1467" fmla="*/ 7984476 w 12192000"/>
              <a:gd name="connsiteY1467" fmla="*/ 3719000 h 4251103"/>
              <a:gd name="connsiteX1468" fmla="*/ 7907063 w 12192000"/>
              <a:gd name="connsiteY1468" fmla="*/ 3734648 h 4251103"/>
              <a:gd name="connsiteX1469" fmla="*/ 7917384 w 12192000"/>
              <a:gd name="connsiteY1469" fmla="*/ 3726823 h 4251103"/>
              <a:gd name="connsiteX1470" fmla="*/ 8030920 w 12192000"/>
              <a:gd name="connsiteY1470" fmla="*/ 3703348 h 4251103"/>
              <a:gd name="connsiteX1471" fmla="*/ 7901903 w 12192000"/>
              <a:gd name="connsiteY1471" fmla="*/ 3719000 h 4251103"/>
              <a:gd name="connsiteX1472" fmla="*/ 7814171 w 12192000"/>
              <a:gd name="connsiteY1472" fmla="*/ 3719000 h 4251103"/>
              <a:gd name="connsiteX1473" fmla="*/ 7628384 w 12192000"/>
              <a:gd name="connsiteY1473" fmla="*/ 3734648 h 4251103"/>
              <a:gd name="connsiteX1474" fmla="*/ 7628384 w 12192000"/>
              <a:gd name="connsiteY1474" fmla="*/ 3726823 h 4251103"/>
              <a:gd name="connsiteX1475" fmla="*/ 7613548 w 12192000"/>
              <a:gd name="connsiteY1475" fmla="*/ 3734649 h 4251103"/>
              <a:gd name="connsiteX1476" fmla="*/ 7609996 w 12192000"/>
              <a:gd name="connsiteY1476" fmla="*/ 3737183 h 4251103"/>
              <a:gd name="connsiteX1477" fmla="*/ 7609677 w 12192000"/>
              <a:gd name="connsiteY1477" fmla="*/ 3736603 h 4251103"/>
              <a:gd name="connsiteX1478" fmla="*/ 7602581 w 12192000"/>
              <a:gd name="connsiteY1478" fmla="*/ 3742474 h 4251103"/>
              <a:gd name="connsiteX1479" fmla="*/ 7609996 w 12192000"/>
              <a:gd name="connsiteY1479" fmla="*/ 3737183 h 4251103"/>
              <a:gd name="connsiteX1480" fmla="*/ 7612904 w 12192000"/>
              <a:gd name="connsiteY1480" fmla="*/ 3742474 h 4251103"/>
              <a:gd name="connsiteX1481" fmla="*/ 7545814 w 12192000"/>
              <a:gd name="connsiteY1481" fmla="*/ 3750300 h 4251103"/>
              <a:gd name="connsiteX1482" fmla="*/ 7550974 w 12192000"/>
              <a:gd name="connsiteY1482" fmla="*/ 3734648 h 4251103"/>
              <a:gd name="connsiteX1483" fmla="*/ 7489045 w 12192000"/>
              <a:gd name="connsiteY1483" fmla="*/ 3734648 h 4251103"/>
              <a:gd name="connsiteX1484" fmla="*/ 7489045 w 12192000"/>
              <a:gd name="connsiteY1484" fmla="*/ 3750300 h 4251103"/>
              <a:gd name="connsiteX1485" fmla="*/ 7468403 w 12192000"/>
              <a:gd name="connsiteY1485" fmla="*/ 3742474 h 4251103"/>
              <a:gd name="connsiteX1486" fmla="*/ 7458080 w 12192000"/>
              <a:gd name="connsiteY1486" fmla="*/ 3758122 h 4251103"/>
              <a:gd name="connsiteX1487" fmla="*/ 7390992 w 12192000"/>
              <a:gd name="connsiteY1487" fmla="*/ 3765950 h 4251103"/>
              <a:gd name="connsiteX1488" fmla="*/ 7375510 w 12192000"/>
              <a:gd name="connsiteY1488" fmla="*/ 3750300 h 4251103"/>
              <a:gd name="connsiteX1489" fmla="*/ 7318742 w 12192000"/>
              <a:gd name="connsiteY1489" fmla="*/ 3758122 h 4251103"/>
              <a:gd name="connsiteX1490" fmla="*/ 7318742 w 12192000"/>
              <a:gd name="connsiteY1490" fmla="*/ 3742474 h 4251103"/>
              <a:gd name="connsiteX1491" fmla="*/ 7298099 w 12192000"/>
              <a:gd name="connsiteY1491" fmla="*/ 3742474 h 4251103"/>
              <a:gd name="connsiteX1492" fmla="*/ 7298099 w 12192000"/>
              <a:gd name="connsiteY1492" fmla="*/ 3765950 h 4251103"/>
              <a:gd name="connsiteX1493" fmla="*/ 7127796 w 12192000"/>
              <a:gd name="connsiteY1493" fmla="*/ 3781599 h 4251103"/>
              <a:gd name="connsiteX1494" fmla="*/ 7132956 w 12192000"/>
              <a:gd name="connsiteY1494" fmla="*/ 3765950 h 4251103"/>
              <a:gd name="connsiteX1495" fmla="*/ 7107152 w 12192000"/>
              <a:gd name="connsiteY1495" fmla="*/ 3765950 h 4251103"/>
              <a:gd name="connsiteX1496" fmla="*/ 7091670 w 12192000"/>
              <a:gd name="connsiteY1496" fmla="*/ 3781599 h 4251103"/>
              <a:gd name="connsiteX1497" fmla="*/ 7081349 w 12192000"/>
              <a:gd name="connsiteY1497" fmla="*/ 3765950 h 4251103"/>
              <a:gd name="connsiteX1498" fmla="*/ 7153600 w 12192000"/>
              <a:gd name="connsiteY1498" fmla="*/ 3765950 h 4251103"/>
              <a:gd name="connsiteX1499" fmla="*/ 7241332 w 12192000"/>
              <a:gd name="connsiteY1499" fmla="*/ 3750300 h 4251103"/>
              <a:gd name="connsiteX1500" fmla="*/ 7122635 w 12192000"/>
              <a:gd name="connsiteY1500" fmla="*/ 3750300 h 4251103"/>
              <a:gd name="connsiteX1501" fmla="*/ 7019420 w 12192000"/>
              <a:gd name="connsiteY1501" fmla="*/ 3742474 h 4251103"/>
              <a:gd name="connsiteX1502" fmla="*/ 7003938 w 12192000"/>
              <a:gd name="connsiteY1502" fmla="*/ 3750300 h 4251103"/>
              <a:gd name="connsiteX1503" fmla="*/ 7014258 w 12192000"/>
              <a:gd name="connsiteY1503" fmla="*/ 3765950 h 4251103"/>
              <a:gd name="connsiteX1504" fmla="*/ 7034902 w 12192000"/>
              <a:gd name="connsiteY1504" fmla="*/ 3758122 h 4251103"/>
              <a:gd name="connsiteX1505" fmla="*/ 7055544 w 12192000"/>
              <a:gd name="connsiteY1505" fmla="*/ 3781599 h 4251103"/>
              <a:gd name="connsiteX1506" fmla="*/ 6988455 w 12192000"/>
              <a:gd name="connsiteY1506" fmla="*/ 3789425 h 4251103"/>
              <a:gd name="connsiteX1507" fmla="*/ 6962652 w 12192000"/>
              <a:gd name="connsiteY1507" fmla="*/ 3789425 h 4251103"/>
              <a:gd name="connsiteX1508" fmla="*/ 6972973 w 12192000"/>
              <a:gd name="connsiteY1508" fmla="*/ 3773774 h 4251103"/>
              <a:gd name="connsiteX1509" fmla="*/ 6947170 w 12192000"/>
              <a:gd name="connsiteY1509" fmla="*/ 3789425 h 4251103"/>
              <a:gd name="connsiteX1510" fmla="*/ 6926527 w 12192000"/>
              <a:gd name="connsiteY1510" fmla="*/ 3789425 h 4251103"/>
              <a:gd name="connsiteX1511" fmla="*/ 6921366 w 12192000"/>
              <a:gd name="connsiteY1511" fmla="*/ 3765950 h 4251103"/>
              <a:gd name="connsiteX1512" fmla="*/ 6885241 w 12192000"/>
              <a:gd name="connsiteY1512" fmla="*/ 3773774 h 4251103"/>
              <a:gd name="connsiteX1513" fmla="*/ 6895564 w 12192000"/>
              <a:gd name="connsiteY1513" fmla="*/ 3758122 h 4251103"/>
              <a:gd name="connsiteX1514" fmla="*/ 6942008 w 12192000"/>
              <a:gd name="connsiteY1514" fmla="*/ 3758122 h 4251103"/>
              <a:gd name="connsiteX1515" fmla="*/ 6957490 w 12192000"/>
              <a:gd name="connsiteY1515" fmla="*/ 3765950 h 4251103"/>
              <a:gd name="connsiteX1516" fmla="*/ 6993617 w 12192000"/>
              <a:gd name="connsiteY1516" fmla="*/ 3765950 h 4251103"/>
              <a:gd name="connsiteX1517" fmla="*/ 6947170 w 12192000"/>
              <a:gd name="connsiteY1517" fmla="*/ 3750300 h 4251103"/>
              <a:gd name="connsiteX1518" fmla="*/ 6972973 w 12192000"/>
              <a:gd name="connsiteY1518" fmla="*/ 3742474 h 4251103"/>
              <a:gd name="connsiteX1519" fmla="*/ 6916206 w 12192000"/>
              <a:gd name="connsiteY1519" fmla="*/ 3742474 h 4251103"/>
              <a:gd name="connsiteX1520" fmla="*/ 6895564 w 12192000"/>
              <a:gd name="connsiteY1520" fmla="*/ 3750300 h 4251103"/>
              <a:gd name="connsiteX1521" fmla="*/ 6926527 w 12192000"/>
              <a:gd name="connsiteY1521" fmla="*/ 3750300 h 4251103"/>
              <a:gd name="connsiteX1522" fmla="*/ 6869758 w 12192000"/>
              <a:gd name="connsiteY1522" fmla="*/ 3750300 h 4251103"/>
              <a:gd name="connsiteX1523" fmla="*/ 6885241 w 12192000"/>
              <a:gd name="connsiteY1523" fmla="*/ 3758122 h 4251103"/>
              <a:gd name="connsiteX1524" fmla="*/ 6874920 w 12192000"/>
              <a:gd name="connsiteY1524" fmla="*/ 3765950 h 4251103"/>
              <a:gd name="connsiteX1525" fmla="*/ 6818151 w 12192000"/>
              <a:gd name="connsiteY1525" fmla="*/ 3758122 h 4251103"/>
              <a:gd name="connsiteX1526" fmla="*/ 6828472 w 12192000"/>
              <a:gd name="connsiteY1526" fmla="*/ 3765950 h 4251103"/>
              <a:gd name="connsiteX1527" fmla="*/ 6812990 w 12192000"/>
              <a:gd name="connsiteY1527" fmla="*/ 3765950 h 4251103"/>
              <a:gd name="connsiteX1528" fmla="*/ 6792349 w 12192000"/>
              <a:gd name="connsiteY1528" fmla="*/ 3758122 h 4251103"/>
              <a:gd name="connsiteX1529" fmla="*/ 6807830 w 12192000"/>
              <a:gd name="connsiteY1529" fmla="*/ 3742474 h 4251103"/>
              <a:gd name="connsiteX1530" fmla="*/ 6766545 w 12192000"/>
              <a:gd name="connsiteY1530" fmla="*/ 3742474 h 4251103"/>
              <a:gd name="connsiteX1531" fmla="*/ 6740740 w 12192000"/>
              <a:gd name="connsiteY1531" fmla="*/ 3758122 h 4251103"/>
              <a:gd name="connsiteX1532" fmla="*/ 6720098 w 12192000"/>
              <a:gd name="connsiteY1532" fmla="*/ 3750300 h 4251103"/>
              <a:gd name="connsiteX1533" fmla="*/ 6658169 w 12192000"/>
              <a:gd name="connsiteY1533" fmla="*/ 3758122 h 4251103"/>
              <a:gd name="connsiteX1534" fmla="*/ 6632365 w 12192000"/>
              <a:gd name="connsiteY1534" fmla="*/ 3773774 h 4251103"/>
              <a:gd name="connsiteX1535" fmla="*/ 6678812 w 12192000"/>
              <a:gd name="connsiteY1535" fmla="*/ 3773774 h 4251103"/>
              <a:gd name="connsiteX1536" fmla="*/ 6663330 w 12192000"/>
              <a:gd name="connsiteY1536" fmla="*/ 3781599 h 4251103"/>
              <a:gd name="connsiteX1537" fmla="*/ 6689133 w 12192000"/>
              <a:gd name="connsiteY1537" fmla="*/ 3773774 h 4251103"/>
              <a:gd name="connsiteX1538" fmla="*/ 6730419 w 12192000"/>
              <a:gd name="connsiteY1538" fmla="*/ 3773774 h 4251103"/>
              <a:gd name="connsiteX1539" fmla="*/ 6725260 w 12192000"/>
              <a:gd name="connsiteY1539" fmla="*/ 3789425 h 4251103"/>
              <a:gd name="connsiteX1540" fmla="*/ 6818151 w 12192000"/>
              <a:gd name="connsiteY1540" fmla="*/ 3789425 h 4251103"/>
              <a:gd name="connsiteX1541" fmla="*/ 6854278 w 12192000"/>
              <a:gd name="connsiteY1541" fmla="*/ 3789425 h 4251103"/>
              <a:gd name="connsiteX1542" fmla="*/ 6874920 w 12192000"/>
              <a:gd name="connsiteY1542" fmla="*/ 3781599 h 4251103"/>
              <a:gd name="connsiteX1543" fmla="*/ 6890401 w 12192000"/>
              <a:gd name="connsiteY1543" fmla="*/ 3789425 h 4251103"/>
              <a:gd name="connsiteX1544" fmla="*/ 6766545 w 12192000"/>
              <a:gd name="connsiteY1544" fmla="*/ 3789425 h 4251103"/>
              <a:gd name="connsiteX1545" fmla="*/ 6699454 w 12192000"/>
              <a:gd name="connsiteY1545" fmla="*/ 3797249 h 4251103"/>
              <a:gd name="connsiteX1546" fmla="*/ 6699454 w 12192000"/>
              <a:gd name="connsiteY1546" fmla="*/ 3789425 h 4251103"/>
              <a:gd name="connsiteX1547" fmla="*/ 6658169 w 12192000"/>
              <a:gd name="connsiteY1547" fmla="*/ 3805074 h 4251103"/>
              <a:gd name="connsiteX1548" fmla="*/ 6704616 w 12192000"/>
              <a:gd name="connsiteY1548" fmla="*/ 3812898 h 4251103"/>
              <a:gd name="connsiteX1549" fmla="*/ 6622044 w 12192000"/>
              <a:gd name="connsiteY1549" fmla="*/ 3812898 h 4251103"/>
              <a:gd name="connsiteX1550" fmla="*/ 6611723 w 12192000"/>
              <a:gd name="connsiteY1550" fmla="*/ 3797249 h 4251103"/>
              <a:gd name="connsiteX1551" fmla="*/ 6585919 w 12192000"/>
              <a:gd name="connsiteY1551" fmla="*/ 3805074 h 4251103"/>
              <a:gd name="connsiteX1552" fmla="*/ 6431097 w 12192000"/>
              <a:gd name="connsiteY1552" fmla="*/ 3812898 h 4251103"/>
              <a:gd name="connsiteX1553" fmla="*/ 6374330 w 12192000"/>
              <a:gd name="connsiteY1553" fmla="*/ 3805074 h 4251103"/>
              <a:gd name="connsiteX1554" fmla="*/ 6379491 w 12192000"/>
              <a:gd name="connsiteY1554" fmla="*/ 3797249 h 4251103"/>
              <a:gd name="connsiteX1555" fmla="*/ 6348526 w 12192000"/>
              <a:gd name="connsiteY1555" fmla="*/ 3789425 h 4251103"/>
              <a:gd name="connsiteX1556" fmla="*/ 6353688 w 12192000"/>
              <a:gd name="connsiteY1556" fmla="*/ 3805074 h 4251103"/>
              <a:gd name="connsiteX1557" fmla="*/ 6317563 w 12192000"/>
              <a:gd name="connsiteY1557" fmla="*/ 3797249 h 4251103"/>
              <a:gd name="connsiteX1558" fmla="*/ 6167905 w 12192000"/>
              <a:gd name="connsiteY1558" fmla="*/ 3797249 h 4251103"/>
              <a:gd name="connsiteX1559" fmla="*/ 6059525 w 12192000"/>
              <a:gd name="connsiteY1559" fmla="*/ 3812898 h 4251103"/>
              <a:gd name="connsiteX1560" fmla="*/ 6028563 w 12192000"/>
              <a:gd name="connsiteY1560" fmla="*/ 3797249 h 4251103"/>
              <a:gd name="connsiteX1561" fmla="*/ 5920188 w 12192000"/>
              <a:gd name="connsiteY1561" fmla="*/ 3797249 h 4251103"/>
              <a:gd name="connsiteX1562" fmla="*/ 5920188 w 12192000"/>
              <a:gd name="connsiteY1562" fmla="*/ 3789425 h 4251103"/>
              <a:gd name="connsiteX1563" fmla="*/ 5894384 w 12192000"/>
              <a:gd name="connsiteY1563" fmla="*/ 3789425 h 4251103"/>
              <a:gd name="connsiteX1564" fmla="*/ 5847938 w 12192000"/>
              <a:gd name="connsiteY1564" fmla="*/ 3789425 h 4251103"/>
              <a:gd name="connsiteX1565" fmla="*/ 5847938 w 12192000"/>
              <a:gd name="connsiteY1565" fmla="*/ 3797249 h 4251103"/>
              <a:gd name="connsiteX1566" fmla="*/ 5837618 w 12192000"/>
              <a:gd name="connsiteY1566" fmla="*/ 3781599 h 4251103"/>
              <a:gd name="connsiteX1567" fmla="*/ 5873741 w 12192000"/>
              <a:gd name="connsiteY1567" fmla="*/ 3773774 h 4251103"/>
              <a:gd name="connsiteX1568" fmla="*/ 5878906 w 12192000"/>
              <a:gd name="connsiteY1568" fmla="*/ 3758122 h 4251103"/>
              <a:gd name="connsiteX1569" fmla="*/ 5765367 w 12192000"/>
              <a:gd name="connsiteY1569" fmla="*/ 3750300 h 4251103"/>
              <a:gd name="connsiteX1570" fmla="*/ 5791169 w 12192000"/>
              <a:gd name="connsiteY1570" fmla="*/ 3765950 h 4251103"/>
              <a:gd name="connsiteX1571" fmla="*/ 5765367 w 12192000"/>
              <a:gd name="connsiteY1571" fmla="*/ 3765950 h 4251103"/>
              <a:gd name="connsiteX1572" fmla="*/ 5775687 w 12192000"/>
              <a:gd name="connsiteY1572" fmla="*/ 3773774 h 4251103"/>
              <a:gd name="connsiteX1573" fmla="*/ 5796332 w 12192000"/>
              <a:gd name="connsiteY1573" fmla="*/ 3765950 h 4251103"/>
              <a:gd name="connsiteX1574" fmla="*/ 5816974 w 12192000"/>
              <a:gd name="connsiteY1574" fmla="*/ 3773774 h 4251103"/>
              <a:gd name="connsiteX1575" fmla="*/ 5796332 w 12192000"/>
              <a:gd name="connsiteY1575" fmla="*/ 3781599 h 4251103"/>
              <a:gd name="connsiteX1576" fmla="*/ 5827294 w 12192000"/>
              <a:gd name="connsiteY1576" fmla="*/ 3781599 h 4251103"/>
              <a:gd name="connsiteX1577" fmla="*/ 5693117 w 12192000"/>
              <a:gd name="connsiteY1577" fmla="*/ 3797249 h 4251103"/>
              <a:gd name="connsiteX1578" fmla="*/ 5579581 w 12192000"/>
              <a:gd name="connsiteY1578" fmla="*/ 3797249 h 4251103"/>
              <a:gd name="connsiteX1579" fmla="*/ 5564098 w 12192000"/>
              <a:gd name="connsiteY1579" fmla="*/ 3781599 h 4251103"/>
              <a:gd name="connsiteX1580" fmla="*/ 5620868 w 12192000"/>
              <a:gd name="connsiteY1580" fmla="*/ 3773774 h 4251103"/>
              <a:gd name="connsiteX1581" fmla="*/ 5584741 w 12192000"/>
              <a:gd name="connsiteY1581" fmla="*/ 3765950 h 4251103"/>
              <a:gd name="connsiteX1582" fmla="*/ 5558936 w 12192000"/>
              <a:gd name="connsiteY1582" fmla="*/ 3773774 h 4251103"/>
              <a:gd name="connsiteX1583" fmla="*/ 5558936 w 12192000"/>
              <a:gd name="connsiteY1583" fmla="*/ 3765950 h 4251103"/>
              <a:gd name="connsiteX1584" fmla="*/ 5589902 w 12192000"/>
              <a:gd name="connsiteY1584" fmla="*/ 3758122 h 4251103"/>
              <a:gd name="connsiteX1585" fmla="*/ 5543453 w 12192000"/>
              <a:gd name="connsiteY1585" fmla="*/ 3758122 h 4251103"/>
              <a:gd name="connsiteX1586" fmla="*/ 5471205 w 12192000"/>
              <a:gd name="connsiteY1586" fmla="*/ 3750300 h 4251103"/>
              <a:gd name="connsiteX1587" fmla="*/ 5481527 w 12192000"/>
              <a:gd name="connsiteY1587" fmla="*/ 3742474 h 4251103"/>
              <a:gd name="connsiteX1588" fmla="*/ 5527974 w 12192000"/>
              <a:gd name="connsiteY1588" fmla="*/ 3742474 h 4251103"/>
              <a:gd name="connsiteX1589" fmla="*/ 5527974 w 12192000"/>
              <a:gd name="connsiteY1589" fmla="*/ 3758122 h 4251103"/>
              <a:gd name="connsiteX1590" fmla="*/ 5541522 w 12192000"/>
              <a:gd name="connsiteY1590" fmla="*/ 3753234 h 4251103"/>
              <a:gd name="connsiteX1591" fmla="*/ 5543028 w 12192000"/>
              <a:gd name="connsiteY1591" fmla="*/ 3744855 h 4251103"/>
              <a:gd name="connsiteX1592" fmla="*/ 5548928 w 12192000"/>
              <a:gd name="connsiteY1592" fmla="*/ 3746081 h 4251103"/>
              <a:gd name="connsiteX1593" fmla="*/ 5558294 w 12192000"/>
              <a:gd name="connsiteY1593" fmla="*/ 3752255 h 4251103"/>
              <a:gd name="connsiteX1594" fmla="*/ 5569258 w 12192000"/>
              <a:gd name="connsiteY1594" fmla="*/ 3750300 h 4251103"/>
              <a:gd name="connsiteX1595" fmla="*/ 5548928 w 12192000"/>
              <a:gd name="connsiteY1595" fmla="*/ 3746081 h 4251103"/>
              <a:gd name="connsiteX1596" fmla="*/ 5543453 w 12192000"/>
              <a:gd name="connsiteY1596" fmla="*/ 3742474 h 4251103"/>
              <a:gd name="connsiteX1597" fmla="*/ 5543028 w 12192000"/>
              <a:gd name="connsiteY1597" fmla="*/ 3744855 h 4251103"/>
              <a:gd name="connsiteX1598" fmla="*/ 5507974 w 12192000"/>
              <a:gd name="connsiteY1598" fmla="*/ 3737583 h 4251103"/>
              <a:gd name="connsiteX1599" fmla="*/ 5435081 w 12192000"/>
              <a:gd name="connsiteY1599" fmla="*/ 3742474 h 4251103"/>
              <a:gd name="connsiteX1600" fmla="*/ 5337026 w 12192000"/>
              <a:gd name="connsiteY1600" fmla="*/ 3719000 h 4251103"/>
              <a:gd name="connsiteX1601" fmla="*/ 5290580 w 12192000"/>
              <a:gd name="connsiteY1601" fmla="*/ 3711174 h 4251103"/>
              <a:gd name="connsiteX1602" fmla="*/ 5264777 w 12192000"/>
              <a:gd name="connsiteY1602" fmla="*/ 3711174 h 4251103"/>
              <a:gd name="connsiteX1603" fmla="*/ 5223489 w 12192000"/>
              <a:gd name="connsiteY1603" fmla="*/ 3679872 h 4251103"/>
              <a:gd name="connsiteX1604" fmla="*/ 5166724 w 12192000"/>
              <a:gd name="connsiteY1604" fmla="*/ 3687699 h 4251103"/>
              <a:gd name="connsiteX1605" fmla="*/ 5177043 w 12192000"/>
              <a:gd name="connsiteY1605" fmla="*/ 3679872 h 4251103"/>
              <a:gd name="connsiteX1606" fmla="*/ 5135759 w 12192000"/>
              <a:gd name="connsiteY1606" fmla="*/ 3679872 h 4251103"/>
              <a:gd name="connsiteX1607" fmla="*/ 5146081 w 12192000"/>
              <a:gd name="connsiteY1607" fmla="*/ 3672049 h 4251103"/>
              <a:gd name="connsiteX1608" fmla="*/ 5109956 w 12192000"/>
              <a:gd name="connsiteY1608" fmla="*/ 3672049 h 4251103"/>
              <a:gd name="connsiteX1609" fmla="*/ 5094472 w 12192000"/>
              <a:gd name="connsiteY1609" fmla="*/ 3664223 h 4251103"/>
              <a:gd name="connsiteX1610" fmla="*/ 4996420 w 12192000"/>
              <a:gd name="connsiteY1610" fmla="*/ 3648572 h 4251103"/>
              <a:gd name="connsiteX1611" fmla="*/ 4671292 w 12192000"/>
              <a:gd name="connsiteY1611" fmla="*/ 3617273 h 4251103"/>
              <a:gd name="connsiteX1612" fmla="*/ 4686775 w 12192000"/>
              <a:gd name="connsiteY1612" fmla="*/ 3601621 h 4251103"/>
              <a:gd name="connsiteX1613" fmla="*/ 4707419 w 12192000"/>
              <a:gd name="connsiteY1613" fmla="*/ 3609450 h 4251103"/>
              <a:gd name="connsiteX1614" fmla="*/ 4697098 w 12192000"/>
              <a:gd name="connsiteY1614" fmla="*/ 3601621 h 4251103"/>
              <a:gd name="connsiteX1615" fmla="*/ 4738385 w 12192000"/>
              <a:gd name="connsiteY1615" fmla="*/ 3601621 h 4251103"/>
              <a:gd name="connsiteX1616" fmla="*/ 4676453 w 12192000"/>
              <a:gd name="connsiteY1616" fmla="*/ 3593798 h 4251103"/>
              <a:gd name="connsiteX1617" fmla="*/ 4660971 w 12192000"/>
              <a:gd name="connsiteY1617" fmla="*/ 3609450 h 4251103"/>
              <a:gd name="connsiteX1618" fmla="*/ 4630010 w 12192000"/>
              <a:gd name="connsiteY1618" fmla="*/ 3593798 h 4251103"/>
              <a:gd name="connsiteX1619" fmla="*/ 4624849 w 12192000"/>
              <a:gd name="connsiteY1619" fmla="*/ 3585974 h 4251103"/>
              <a:gd name="connsiteX1620" fmla="*/ 4619684 w 12192000"/>
              <a:gd name="connsiteY1620" fmla="*/ 3593798 h 4251103"/>
              <a:gd name="connsiteX1621" fmla="*/ 4573239 w 12192000"/>
              <a:gd name="connsiteY1621" fmla="*/ 3570322 h 4251103"/>
              <a:gd name="connsiteX1622" fmla="*/ 4593883 w 12192000"/>
              <a:gd name="connsiteY1622" fmla="*/ 3578148 h 4251103"/>
              <a:gd name="connsiteX1623" fmla="*/ 4542277 w 12192000"/>
              <a:gd name="connsiteY1623" fmla="*/ 3578148 h 4251103"/>
              <a:gd name="connsiteX1624" fmla="*/ 4485508 w 12192000"/>
              <a:gd name="connsiteY1624" fmla="*/ 3585974 h 4251103"/>
              <a:gd name="connsiteX1625" fmla="*/ 4490668 w 12192000"/>
              <a:gd name="connsiteY1625" fmla="*/ 3578148 h 4251103"/>
              <a:gd name="connsiteX1626" fmla="*/ 4408098 w 12192000"/>
              <a:gd name="connsiteY1626" fmla="*/ 3562499 h 4251103"/>
              <a:gd name="connsiteX1627" fmla="*/ 4435835 w 12192000"/>
              <a:gd name="connsiteY1627" fmla="*/ 3562499 h 4251103"/>
              <a:gd name="connsiteX1628" fmla="*/ 4444221 w 12192000"/>
              <a:gd name="connsiteY1628" fmla="*/ 3562499 h 4251103"/>
              <a:gd name="connsiteX1629" fmla="*/ 4428738 w 12192000"/>
              <a:gd name="connsiteY1629" fmla="*/ 3546847 h 4251103"/>
              <a:gd name="connsiteX1630" fmla="*/ 4382294 w 12192000"/>
              <a:gd name="connsiteY1630" fmla="*/ 3546847 h 4251103"/>
              <a:gd name="connsiteX1631" fmla="*/ 4377133 w 12192000"/>
              <a:gd name="connsiteY1631" fmla="*/ 3539022 h 4251103"/>
              <a:gd name="connsiteX1632" fmla="*/ 4397776 w 12192000"/>
              <a:gd name="connsiteY1632" fmla="*/ 3531196 h 4251103"/>
              <a:gd name="connsiteX1633" fmla="*/ 4351328 w 12192000"/>
              <a:gd name="connsiteY1633" fmla="*/ 3507723 h 4251103"/>
              <a:gd name="connsiteX1634" fmla="*/ 4361650 w 12192000"/>
              <a:gd name="connsiteY1634" fmla="*/ 3515548 h 4251103"/>
              <a:gd name="connsiteX1635" fmla="*/ 4325528 w 12192000"/>
              <a:gd name="connsiteY1635" fmla="*/ 3523372 h 4251103"/>
              <a:gd name="connsiteX1636" fmla="*/ 4284240 w 12192000"/>
              <a:gd name="connsiteY1636" fmla="*/ 3507723 h 4251103"/>
              <a:gd name="connsiteX1637" fmla="*/ 4341006 w 12192000"/>
              <a:gd name="connsiteY1637" fmla="*/ 3507723 h 4251103"/>
              <a:gd name="connsiteX1638" fmla="*/ 4315203 w 12192000"/>
              <a:gd name="connsiteY1638" fmla="*/ 3492071 h 4251103"/>
              <a:gd name="connsiteX1639" fmla="*/ 4356491 w 12192000"/>
              <a:gd name="connsiteY1639" fmla="*/ 3492071 h 4251103"/>
              <a:gd name="connsiteX1640" fmla="*/ 4304882 w 12192000"/>
              <a:gd name="connsiteY1640" fmla="*/ 3468598 h 4251103"/>
              <a:gd name="connsiteX1641" fmla="*/ 4242953 w 12192000"/>
              <a:gd name="connsiteY1641" fmla="*/ 3468598 h 4251103"/>
              <a:gd name="connsiteX1642" fmla="*/ 4237793 w 12192000"/>
              <a:gd name="connsiteY1642" fmla="*/ 3460772 h 4251103"/>
              <a:gd name="connsiteX1643" fmla="*/ 4211987 w 12192000"/>
              <a:gd name="connsiteY1643" fmla="*/ 3452946 h 4251103"/>
              <a:gd name="connsiteX1644" fmla="*/ 4206829 w 12192000"/>
              <a:gd name="connsiteY1644" fmla="*/ 3460772 h 4251103"/>
              <a:gd name="connsiteX1645" fmla="*/ 4175866 w 12192000"/>
              <a:gd name="connsiteY1645" fmla="*/ 3452946 h 4251103"/>
              <a:gd name="connsiteX1646" fmla="*/ 4165543 w 12192000"/>
              <a:gd name="connsiteY1646" fmla="*/ 3437297 h 4251103"/>
              <a:gd name="connsiteX1647" fmla="*/ 4031363 w 12192000"/>
              <a:gd name="connsiteY1647" fmla="*/ 3413820 h 4251103"/>
              <a:gd name="connsiteX1648" fmla="*/ 4026201 w 12192000"/>
              <a:gd name="connsiteY1648" fmla="*/ 3398170 h 4251103"/>
              <a:gd name="connsiteX1649" fmla="*/ 3984916 w 12192000"/>
              <a:gd name="connsiteY1649" fmla="*/ 3405998 h 4251103"/>
              <a:gd name="connsiteX1650" fmla="*/ 3995239 w 12192000"/>
              <a:gd name="connsiteY1650" fmla="*/ 3398170 h 4251103"/>
              <a:gd name="connsiteX1651" fmla="*/ 3922988 w 12192000"/>
              <a:gd name="connsiteY1651" fmla="*/ 3374695 h 4251103"/>
              <a:gd name="connsiteX1652" fmla="*/ 3855898 w 12192000"/>
              <a:gd name="connsiteY1652" fmla="*/ 3359046 h 4251103"/>
              <a:gd name="connsiteX1653" fmla="*/ 3850739 w 12192000"/>
              <a:gd name="connsiteY1653" fmla="*/ 3374695 h 4251103"/>
              <a:gd name="connsiteX1654" fmla="*/ 3680434 w 12192000"/>
              <a:gd name="connsiteY1654" fmla="*/ 3335571 h 4251103"/>
              <a:gd name="connsiteX1655" fmla="*/ 3618506 w 12192000"/>
              <a:gd name="connsiteY1655" fmla="*/ 3335571 h 4251103"/>
              <a:gd name="connsiteX1656" fmla="*/ 3603022 w 12192000"/>
              <a:gd name="connsiteY1656" fmla="*/ 3319919 h 4251103"/>
              <a:gd name="connsiteX1657" fmla="*/ 3773326 w 12192000"/>
              <a:gd name="connsiteY1657" fmla="*/ 3335571 h 4251103"/>
              <a:gd name="connsiteX1658" fmla="*/ 3747523 w 12192000"/>
              <a:gd name="connsiteY1658" fmla="*/ 3304270 h 4251103"/>
              <a:gd name="connsiteX1659" fmla="*/ 4067489 w 12192000"/>
              <a:gd name="connsiteY1659" fmla="*/ 3335571 h 4251103"/>
              <a:gd name="connsiteX1660" fmla="*/ 4418418 w 12192000"/>
              <a:gd name="connsiteY1660" fmla="*/ 3343396 h 4251103"/>
              <a:gd name="connsiteX1661" fmla="*/ 4660971 w 12192000"/>
              <a:gd name="connsiteY1661" fmla="*/ 3366871 h 4251103"/>
              <a:gd name="connsiteX1662" fmla="*/ 4583561 w 12192000"/>
              <a:gd name="connsiteY1662" fmla="*/ 3351219 h 4251103"/>
              <a:gd name="connsiteX1663" fmla="*/ 4500991 w 12192000"/>
              <a:gd name="connsiteY1663" fmla="*/ 3335571 h 4251103"/>
              <a:gd name="connsiteX1664" fmla="*/ 4511311 w 12192000"/>
              <a:gd name="connsiteY1664" fmla="*/ 3319919 h 4251103"/>
              <a:gd name="connsiteX1665" fmla="*/ 4433900 w 12192000"/>
              <a:gd name="connsiteY1665" fmla="*/ 3280796 h 4251103"/>
              <a:gd name="connsiteX1666" fmla="*/ 4279080 w 12192000"/>
              <a:gd name="connsiteY1666" fmla="*/ 3241670 h 4251103"/>
              <a:gd name="connsiteX1667" fmla="*/ 4253278 w 12192000"/>
              <a:gd name="connsiteY1667" fmla="*/ 3241670 h 4251103"/>
              <a:gd name="connsiteX1668" fmla="*/ 4248114 w 12192000"/>
              <a:gd name="connsiteY1668" fmla="*/ 3233846 h 4251103"/>
              <a:gd name="connsiteX1669" fmla="*/ 4206829 w 12192000"/>
              <a:gd name="connsiteY1669" fmla="*/ 3226021 h 4251103"/>
              <a:gd name="connsiteX1670" fmla="*/ 4144899 w 12192000"/>
              <a:gd name="connsiteY1670" fmla="*/ 3218194 h 4251103"/>
              <a:gd name="connsiteX1671" fmla="*/ 4144899 w 12192000"/>
              <a:gd name="connsiteY1671" fmla="*/ 3210371 h 4251103"/>
              <a:gd name="connsiteX1672" fmla="*/ 3995239 w 12192000"/>
              <a:gd name="connsiteY1672" fmla="*/ 3186894 h 4251103"/>
              <a:gd name="connsiteX1673" fmla="*/ 3990078 w 12192000"/>
              <a:gd name="connsiteY1673" fmla="*/ 3171242 h 4251103"/>
              <a:gd name="connsiteX1674" fmla="*/ 3928149 w 12192000"/>
              <a:gd name="connsiteY1674" fmla="*/ 3163420 h 4251103"/>
              <a:gd name="connsiteX1675" fmla="*/ 3680434 w 12192000"/>
              <a:gd name="connsiteY1675" fmla="*/ 3132120 h 4251103"/>
              <a:gd name="connsiteX1676" fmla="*/ 3664952 w 12192000"/>
              <a:gd name="connsiteY1676" fmla="*/ 3124296 h 4251103"/>
              <a:gd name="connsiteX1677" fmla="*/ 3520452 w 12192000"/>
              <a:gd name="connsiteY1677" fmla="*/ 3108644 h 4251103"/>
              <a:gd name="connsiteX1678" fmla="*/ 3499808 w 12192000"/>
              <a:gd name="connsiteY1678" fmla="*/ 3124296 h 4251103"/>
              <a:gd name="connsiteX1679" fmla="*/ 3489487 w 12192000"/>
              <a:gd name="connsiteY1679" fmla="*/ 3116470 h 4251103"/>
              <a:gd name="connsiteX1680" fmla="*/ 3489487 w 12192000"/>
              <a:gd name="connsiteY1680" fmla="*/ 3132120 h 4251103"/>
              <a:gd name="connsiteX1681" fmla="*/ 3468845 w 12192000"/>
              <a:gd name="connsiteY1681" fmla="*/ 3124296 h 4251103"/>
              <a:gd name="connsiteX1682" fmla="*/ 3427558 w 12192000"/>
              <a:gd name="connsiteY1682" fmla="*/ 3124296 h 4251103"/>
              <a:gd name="connsiteX1683" fmla="*/ 3324345 w 12192000"/>
              <a:gd name="connsiteY1683" fmla="*/ 3155595 h 4251103"/>
              <a:gd name="connsiteX1684" fmla="*/ 3185004 w 12192000"/>
              <a:gd name="connsiteY1684" fmla="*/ 3179072 h 4251103"/>
              <a:gd name="connsiteX1685" fmla="*/ 3154041 w 12192000"/>
              <a:gd name="connsiteY1685" fmla="*/ 3171242 h 4251103"/>
              <a:gd name="connsiteX1686" fmla="*/ 3174683 w 12192000"/>
              <a:gd name="connsiteY1686" fmla="*/ 3202545 h 4251103"/>
              <a:gd name="connsiteX1687" fmla="*/ 3159202 w 12192000"/>
              <a:gd name="connsiteY1687" fmla="*/ 3202545 h 4251103"/>
              <a:gd name="connsiteX1688" fmla="*/ 3164362 w 12192000"/>
              <a:gd name="connsiteY1688" fmla="*/ 3194719 h 4251103"/>
              <a:gd name="connsiteX1689" fmla="*/ 3123077 w 12192000"/>
              <a:gd name="connsiteY1689" fmla="*/ 3202545 h 4251103"/>
              <a:gd name="connsiteX1690" fmla="*/ 3092112 w 12192000"/>
              <a:gd name="connsiteY1690" fmla="*/ 3210371 h 4251103"/>
              <a:gd name="connsiteX1691" fmla="*/ 3143718 w 12192000"/>
              <a:gd name="connsiteY1691" fmla="*/ 3218194 h 4251103"/>
              <a:gd name="connsiteX1692" fmla="*/ 3138560 w 12192000"/>
              <a:gd name="connsiteY1692" fmla="*/ 3226021 h 4251103"/>
              <a:gd name="connsiteX1693" fmla="*/ 3040506 w 12192000"/>
              <a:gd name="connsiteY1693" fmla="*/ 3210371 h 4251103"/>
              <a:gd name="connsiteX1694" fmla="*/ 3019861 w 12192000"/>
              <a:gd name="connsiteY1694" fmla="*/ 3218194 h 4251103"/>
              <a:gd name="connsiteX1695" fmla="*/ 3019861 w 12192000"/>
              <a:gd name="connsiteY1695" fmla="*/ 3194719 h 4251103"/>
              <a:gd name="connsiteX1696" fmla="*/ 2978576 w 12192000"/>
              <a:gd name="connsiteY1696" fmla="*/ 3194719 h 4251103"/>
              <a:gd name="connsiteX1697" fmla="*/ 2978576 w 12192000"/>
              <a:gd name="connsiteY1697" fmla="*/ 3186894 h 4251103"/>
              <a:gd name="connsiteX1698" fmla="*/ 2952772 w 12192000"/>
              <a:gd name="connsiteY1698" fmla="*/ 3194719 h 4251103"/>
              <a:gd name="connsiteX1699" fmla="*/ 2890845 w 12192000"/>
              <a:gd name="connsiteY1699" fmla="*/ 3155595 h 4251103"/>
              <a:gd name="connsiteX1700" fmla="*/ 2963094 w 12192000"/>
              <a:gd name="connsiteY1700" fmla="*/ 3171242 h 4251103"/>
              <a:gd name="connsiteX1701" fmla="*/ 2932130 w 12192000"/>
              <a:gd name="connsiteY1701" fmla="*/ 3171242 h 4251103"/>
              <a:gd name="connsiteX1702" fmla="*/ 2988898 w 12192000"/>
              <a:gd name="connsiteY1702" fmla="*/ 3179072 h 4251103"/>
              <a:gd name="connsiteX1703" fmla="*/ 3102432 w 12192000"/>
              <a:gd name="connsiteY1703" fmla="*/ 3194719 h 4251103"/>
              <a:gd name="connsiteX1704" fmla="*/ 3009541 w 12192000"/>
              <a:gd name="connsiteY1704" fmla="*/ 3155595 h 4251103"/>
              <a:gd name="connsiteX1705" fmla="*/ 3035344 w 12192000"/>
              <a:gd name="connsiteY1705" fmla="*/ 3163420 h 4251103"/>
              <a:gd name="connsiteX1706" fmla="*/ 3014701 w 12192000"/>
              <a:gd name="connsiteY1706" fmla="*/ 3171242 h 4251103"/>
              <a:gd name="connsiteX1707" fmla="*/ 2963094 w 12192000"/>
              <a:gd name="connsiteY1707" fmla="*/ 3163420 h 4251103"/>
              <a:gd name="connsiteX1708" fmla="*/ 2963094 w 12192000"/>
              <a:gd name="connsiteY1708" fmla="*/ 3139943 h 4251103"/>
              <a:gd name="connsiteX1709" fmla="*/ 2916647 w 12192000"/>
              <a:gd name="connsiteY1709" fmla="*/ 3124296 h 4251103"/>
              <a:gd name="connsiteX1710" fmla="*/ 2952772 w 12192000"/>
              <a:gd name="connsiteY1710" fmla="*/ 3132120 h 4251103"/>
              <a:gd name="connsiteX1711" fmla="*/ 2952772 w 12192000"/>
              <a:gd name="connsiteY1711" fmla="*/ 3116470 h 4251103"/>
              <a:gd name="connsiteX1712" fmla="*/ 2896005 w 12192000"/>
              <a:gd name="connsiteY1712" fmla="*/ 3108644 h 4251103"/>
              <a:gd name="connsiteX1713" fmla="*/ 2901165 w 12192000"/>
              <a:gd name="connsiteY1713" fmla="*/ 3100821 h 4251103"/>
              <a:gd name="connsiteX1714" fmla="*/ 2875361 w 12192000"/>
              <a:gd name="connsiteY1714" fmla="*/ 3092994 h 4251103"/>
              <a:gd name="connsiteX1715" fmla="*/ 2890845 w 12192000"/>
              <a:gd name="connsiteY1715" fmla="*/ 3108644 h 4251103"/>
              <a:gd name="connsiteX1716" fmla="*/ 2792857 w 12192000"/>
              <a:gd name="connsiteY1716" fmla="*/ 3077345 h 4251103"/>
              <a:gd name="connsiteX1717" fmla="*/ 2808273 w 12192000"/>
              <a:gd name="connsiteY1717" fmla="*/ 3077345 h 4251103"/>
              <a:gd name="connsiteX1718" fmla="*/ 2798019 w 12192000"/>
              <a:gd name="connsiteY1718" fmla="*/ 3069519 h 4251103"/>
              <a:gd name="connsiteX1719" fmla="*/ 2751572 w 12192000"/>
              <a:gd name="connsiteY1719" fmla="*/ 3069519 h 4251103"/>
              <a:gd name="connsiteX1720" fmla="*/ 2509017 w 12192000"/>
              <a:gd name="connsiteY1720" fmla="*/ 2999094 h 4251103"/>
              <a:gd name="connsiteX1721" fmla="*/ 2519337 w 12192000"/>
              <a:gd name="connsiteY1721" fmla="*/ 2991268 h 4251103"/>
              <a:gd name="connsiteX1722" fmla="*/ 2493532 w 12192000"/>
              <a:gd name="connsiteY1722" fmla="*/ 3014743 h 4251103"/>
              <a:gd name="connsiteX1723" fmla="*/ 2467729 w 12192000"/>
              <a:gd name="connsiteY1723" fmla="*/ 3006920 h 4251103"/>
              <a:gd name="connsiteX1724" fmla="*/ 2467729 w 12192000"/>
              <a:gd name="connsiteY1724" fmla="*/ 3022570 h 4251103"/>
              <a:gd name="connsiteX1725" fmla="*/ 2436765 w 12192000"/>
              <a:gd name="connsiteY1725" fmla="*/ 3030393 h 4251103"/>
              <a:gd name="connsiteX1726" fmla="*/ 2452247 w 12192000"/>
              <a:gd name="connsiteY1726" fmla="*/ 3061692 h 4251103"/>
              <a:gd name="connsiteX1727" fmla="*/ 2472890 w 12192000"/>
              <a:gd name="connsiteY1727" fmla="*/ 3061692 h 4251103"/>
              <a:gd name="connsiteX1728" fmla="*/ 2472890 w 12192000"/>
              <a:gd name="connsiteY1728" fmla="*/ 3077345 h 4251103"/>
              <a:gd name="connsiteX1729" fmla="*/ 2539981 w 12192000"/>
              <a:gd name="connsiteY1729" fmla="*/ 3077345 h 4251103"/>
              <a:gd name="connsiteX1730" fmla="*/ 2514176 w 12192000"/>
              <a:gd name="connsiteY1730" fmla="*/ 3085169 h 4251103"/>
              <a:gd name="connsiteX1731" fmla="*/ 2684481 w 12192000"/>
              <a:gd name="connsiteY1731" fmla="*/ 3155595 h 4251103"/>
              <a:gd name="connsiteX1732" fmla="*/ 2756732 w 12192000"/>
              <a:gd name="connsiteY1732" fmla="*/ 3171242 h 4251103"/>
              <a:gd name="connsiteX1733" fmla="*/ 2736088 w 12192000"/>
              <a:gd name="connsiteY1733" fmla="*/ 3163420 h 4251103"/>
              <a:gd name="connsiteX1734" fmla="*/ 2792857 w 12192000"/>
              <a:gd name="connsiteY1734" fmla="*/ 3179072 h 4251103"/>
              <a:gd name="connsiteX1735" fmla="*/ 2823755 w 12192000"/>
              <a:gd name="connsiteY1735" fmla="*/ 3179072 h 4251103"/>
              <a:gd name="connsiteX1736" fmla="*/ 2859880 w 12192000"/>
              <a:gd name="connsiteY1736" fmla="*/ 3186894 h 4251103"/>
              <a:gd name="connsiteX1737" fmla="*/ 2854720 w 12192000"/>
              <a:gd name="connsiteY1737" fmla="*/ 3186894 h 4251103"/>
              <a:gd name="connsiteX1738" fmla="*/ 2834076 w 12192000"/>
              <a:gd name="connsiteY1738" fmla="*/ 3186894 h 4251103"/>
              <a:gd name="connsiteX1739" fmla="*/ 2859880 w 12192000"/>
              <a:gd name="connsiteY1739" fmla="*/ 3202545 h 4251103"/>
              <a:gd name="connsiteX1740" fmla="*/ 2880523 w 12192000"/>
              <a:gd name="connsiteY1740" fmla="*/ 3194719 h 4251103"/>
              <a:gd name="connsiteX1741" fmla="*/ 2854720 w 12192000"/>
              <a:gd name="connsiteY1741" fmla="*/ 3194719 h 4251103"/>
              <a:gd name="connsiteX1742" fmla="*/ 2885682 w 12192000"/>
              <a:gd name="connsiteY1742" fmla="*/ 3186894 h 4251103"/>
              <a:gd name="connsiteX1743" fmla="*/ 2839237 w 12192000"/>
              <a:gd name="connsiteY1743" fmla="*/ 3210371 h 4251103"/>
              <a:gd name="connsiteX1744" fmla="*/ 2798019 w 12192000"/>
              <a:gd name="connsiteY1744" fmla="*/ 3194719 h 4251103"/>
              <a:gd name="connsiteX1745" fmla="*/ 2798019 w 12192000"/>
              <a:gd name="connsiteY1745" fmla="*/ 3210371 h 4251103"/>
              <a:gd name="connsiteX1746" fmla="*/ 2767055 w 12192000"/>
              <a:gd name="connsiteY1746" fmla="*/ 3202545 h 4251103"/>
              <a:gd name="connsiteX1747" fmla="*/ 2782536 w 12192000"/>
              <a:gd name="connsiteY1747" fmla="*/ 3218194 h 4251103"/>
              <a:gd name="connsiteX1748" fmla="*/ 2720607 w 12192000"/>
              <a:gd name="connsiteY1748" fmla="*/ 3210371 h 4251103"/>
              <a:gd name="connsiteX1749" fmla="*/ 2715446 w 12192000"/>
              <a:gd name="connsiteY1749" fmla="*/ 3202545 h 4251103"/>
              <a:gd name="connsiteX1750" fmla="*/ 2607070 w 12192000"/>
              <a:gd name="connsiteY1750" fmla="*/ 3186894 h 4251103"/>
              <a:gd name="connsiteX1751" fmla="*/ 2591587 w 12192000"/>
              <a:gd name="connsiteY1751" fmla="*/ 3179072 h 4251103"/>
              <a:gd name="connsiteX1752" fmla="*/ 2519337 w 12192000"/>
              <a:gd name="connsiteY1752" fmla="*/ 3163420 h 4251103"/>
              <a:gd name="connsiteX1753" fmla="*/ 2663839 w 12192000"/>
              <a:gd name="connsiteY1753" fmla="*/ 3194719 h 4251103"/>
              <a:gd name="connsiteX1754" fmla="*/ 2612231 w 12192000"/>
              <a:gd name="connsiteY1754" fmla="*/ 3163420 h 4251103"/>
              <a:gd name="connsiteX1755" fmla="*/ 2586427 w 12192000"/>
              <a:gd name="connsiteY1755" fmla="*/ 3163420 h 4251103"/>
              <a:gd name="connsiteX1756" fmla="*/ 2586427 w 12192000"/>
              <a:gd name="connsiteY1756" fmla="*/ 3139943 h 4251103"/>
              <a:gd name="connsiteX1757" fmla="*/ 2558531 w 12192000"/>
              <a:gd name="connsiteY1757" fmla="*/ 3145232 h 4251103"/>
              <a:gd name="connsiteX1758" fmla="*/ 2557398 w 12192000"/>
              <a:gd name="connsiteY1758" fmla="*/ 3144836 h 4251103"/>
              <a:gd name="connsiteX1759" fmla="*/ 2545140 w 12192000"/>
              <a:gd name="connsiteY1759" fmla="*/ 3147769 h 4251103"/>
              <a:gd name="connsiteX1760" fmla="*/ 2558531 w 12192000"/>
              <a:gd name="connsiteY1760" fmla="*/ 3145232 h 4251103"/>
              <a:gd name="connsiteX1761" fmla="*/ 2565784 w 12192000"/>
              <a:gd name="connsiteY1761" fmla="*/ 3147769 h 4251103"/>
              <a:gd name="connsiteX1762" fmla="*/ 2514176 w 12192000"/>
              <a:gd name="connsiteY1762" fmla="*/ 3139943 h 4251103"/>
              <a:gd name="connsiteX1763" fmla="*/ 2539981 w 12192000"/>
              <a:gd name="connsiteY1763" fmla="*/ 3155595 h 4251103"/>
              <a:gd name="connsiteX1764" fmla="*/ 2493532 w 12192000"/>
              <a:gd name="connsiteY1764" fmla="*/ 3147769 h 4251103"/>
              <a:gd name="connsiteX1765" fmla="*/ 2498694 w 12192000"/>
              <a:gd name="connsiteY1765" fmla="*/ 3163420 h 4251103"/>
              <a:gd name="connsiteX1766" fmla="*/ 2405800 w 12192000"/>
              <a:gd name="connsiteY1766" fmla="*/ 3155595 h 4251103"/>
              <a:gd name="connsiteX1767" fmla="*/ 2431603 w 12192000"/>
              <a:gd name="connsiteY1767" fmla="*/ 3179072 h 4251103"/>
              <a:gd name="connsiteX1768" fmla="*/ 2349033 w 12192000"/>
              <a:gd name="connsiteY1768" fmla="*/ 3147769 h 4251103"/>
              <a:gd name="connsiteX1769" fmla="*/ 2390317 w 12192000"/>
              <a:gd name="connsiteY1769" fmla="*/ 3147769 h 4251103"/>
              <a:gd name="connsiteX1770" fmla="*/ 2343870 w 12192000"/>
              <a:gd name="connsiteY1770" fmla="*/ 3139943 h 4251103"/>
              <a:gd name="connsiteX1771" fmla="*/ 2333549 w 12192000"/>
              <a:gd name="connsiteY1771" fmla="*/ 3124296 h 4251103"/>
              <a:gd name="connsiteX1772" fmla="*/ 2328388 w 12192000"/>
              <a:gd name="connsiteY1772" fmla="*/ 3132120 h 4251103"/>
              <a:gd name="connsiteX1773" fmla="*/ 2318068 w 12192000"/>
              <a:gd name="connsiteY1773" fmla="*/ 3132120 h 4251103"/>
              <a:gd name="connsiteX1774" fmla="*/ 2312906 w 12192000"/>
              <a:gd name="connsiteY1774" fmla="*/ 3116470 h 4251103"/>
              <a:gd name="connsiteX1775" fmla="*/ 2297424 w 12192000"/>
              <a:gd name="connsiteY1775" fmla="*/ 3124296 h 4251103"/>
              <a:gd name="connsiteX1776" fmla="*/ 2318068 w 12192000"/>
              <a:gd name="connsiteY1776" fmla="*/ 3132120 h 4251103"/>
              <a:gd name="connsiteX1777" fmla="*/ 2261298 w 12192000"/>
              <a:gd name="connsiteY1777" fmla="*/ 3124296 h 4251103"/>
              <a:gd name="connsiteX1778" fmla="*/ 2251621 w 12192000"/>
              <a:gd name="connsiteY1778" fmla="*/ 3110601 h 4251103"/>
              <a:gd name="connsiteX1779" fmla="*/ 2244862 w 12192000"/>
              <a:gd name="connsiteY1779" fmla="*/ 3109980 h 4251103"/>
              <a:gd name="connsiteX1780" fmla="*/ 2244525 w 12192000"/>
              <a:gd name="connsiteY1780" fmla="*/ 3109623 h 4251103"/>
              <a:gd name="connsiteX1781" fmla="*/ 2230333 w 12192000"/>
              <a:gd name="connsiteY1781" fmla="*/ 3108644 h 4251103"/>
              <a:gd name="connsiteX1782" fmla="*/ 2244862 w 12192000"/>
              <a:gd name="connsiteY1782" fmla="*/ 3109980 h 4251103"/>
              <a:gd name="connsiteX1783" fmla="*/ 2250976 w 12192000"/>
              <a:gd name="connsiteY1783" fmla="*/ 3116470 h 4251103"/>
              <a:gd name="connsiteX1784" fmla="*/ 2189047 w 12192000"/>
              <a:gd name="connsiteY1784" fmla="*/ 3116470 h 4251103"/>
              <a:gd name="connsiteX1785" fmla="*/ 2209691 w 12192000"/>
              <a:gd name="connsiteY1785" fmla="*/ 3139943 h 4251103"/>
              <a:gd name="connsiteX1786" fmla="*/ 2204530 w 12192000"/>
              <a:gd name="connsiteY1786" fmla="*/ 3124296 h 4251103"/>
              <a:gd name="connsiteX1787" fmla="*/ 2271620 w 12192000"/>
              <a:gd name="connsiteY1787" fmla="*/ 3132120 h 4251103"/>
              <a:gd name="connsiteX1788" fmla="*/ 2292262 w 12192000"/>
              <a:gd name="connsiteY1788" fmla="*/ 3163420 h 4251103"/>
              <a:gd name="connsiteX1789" fmla="*/ 2281942 w 12192000"/>
              <a:gd name="connsiteY1789" fmla="*/ 3179072 h 4251103"/>
              <a:gd name="connsiteX1790" fmla="*/ 2292262 w 12192000"/>
              <a:gd name="connsiteY1790" fmla="*/ 3186894 h 4251103"/>
              <a:gd name="connsiteX1791" fmla="*/ 2318068 w 12192000"/>
              <a:gd name="connsiteY1791" fmla="*/ 3194719 h 4251103"/>
              <a:gd name="connsiteX1792" fmla="*/ 2359354 w 12192000"/>
              <a:gd name="connsiteY1792" fmla="*/ 3226021 h 4251103"/>
              <a:gd name="connsiteX1793" fmla="*/ 2349033 w 12192000"/>
              <a:gd name="connsiteY1793" fmla="*/ 3202545 h 4251103"/>
              <a:gd name="connsiteX1794" fmla="*/ 2374835 w 12192000"/>
              <a:gd name="connsiteY1794" fmla="*/ 3218194 h 4251103"/>
              <a:gd name="connsiteX1795" fmla="*/ 2328388 w 12192000"/>
              <a:gd name="connsiteY1795" fmla="*/ 3179072 h 4251103"/>
              <a:gd name="connsiteX1796" fmla="*/ 2369675 w 12192000"/>
              <a:gd name="connsiteY1796" fmla="*/ 3194719 h 4251103"/>
              <a:gd name="connsiteX1797" fmla="*/ 2410960 w 12192000"/>
              <a:gd name="connsiteY1797" fmla="*/ 3226021 h 4251103"/>
              <a:gd name="connsiteX1798" fmla="*/ 2385156 w 12192000"/>
              <a:gd name="connsiteY1798" fmla="*/ 3218194 h 4251103"/>
              <a:gd name="connsiteX1799" fmla="*/ 2374835 w 12192000"/>
              <a:gd name="connsiteY1799" fmla="*/ 3226021 h 4251103"/>
              <a:gd name="connsiteX1800" fmla="*/ 2379997 w 12192000"/>
              <a:gd name="connsiteY1800" fmla="*/ 3241670 h 4251103"/>
              <a:gd name="connsiteX1801" fmla="*/ 2271620 w 12192000"/>
              <a:gd name="connsiteY1801" fmla="*/ 3233846 h 4251103"/>
              <a:gd name="connsiteX1802" fmla="*/ 2364514 w 12192000"/>
              <a:gd name="connsiteY1802" fmla="*/ 3249495 h 4251103"/>
              <a:gd name="connsiteX1803" fmla="*/ 2364514 w 12192000"/>
              <a:gd name="connsiteY1803" fmla="*/ 3272968 h 4251103"/>
              <a:gd name="connsiteX1804" fmla="*/ 2395479 w 12192000"/>
              <a:gd name="connsiteY1804" fmla="*/ 3280796 h 4251103"/>
              <a:gd name="connsiteX1805" fmla="*/ 2405800 w 12192000"/>
              <a:gd name="connsiteY1805" fmla="*/ 3280796 h 4251103"/>
              <a:gd name="connsiteX1806" fmla="*/ 2405800 w 12192000"/>
              <a:gd name="connsiteY1806" fmla="*/ 3288620 h 4251103"/>
              <a:gd name="connsiteX1807" fmla="*/ 2338712 w 12192000"/>
              <a:gd name="connsiteY1807" fmla="*/ 3280796 h 4251103"/>
              <a:gd name="connsiteX1808" fmla="*/ 2349033 w 12192000"/>
              <a:gd name="connsiteY1808" fmla="*/ 3288620 h 4251103"/>
              <a:gd name="connsiteX1809" fmla="*/ 2318068 w 12192000"/>
              <a:gd name="connsiteY1809" fmla="*/ 3288620 h 4251103"/>
              <a:gd name="connsiteX1810" fmla="*/ 2225174 w 12192000"/>
              <a:gd name="connsiteY1810" fmla="*/ 3241670 h 4251103"/>
              <a:gd name="connsiteX1811" fmla="*/ 2240654 w 12192000"/>
              <a:gd name="connsiteY1811" fmla="*/ 3233846 h 4251103"/>
              <a:gd name="connsiteX1812" fmla="*/ 2228803 w 12192000"/>
              <a:gd name="connsiteY1812" fmla="*/ 3232684 h 4251103"/>
              <a:gd name="connsiteX1813" fmla="*/ 2199369 w 12192000"/>
              <a:gd name="connsiteY1813" fmla="*/ 3210371 h 4251103"/>
              <a:gd name="connsiteX1814" fmla="*/ 2178726 w 12192000"/>
              <a:gd name="connsiteY1814" fmla="*/ 3226021 h 4251103"/>
              <a:gd name="connsiteX1815" fmla="*/ 2168404 w 12192000"/>
              <a:gd name="connsiteY1815" fmla="*/ 3202545 h 4251103"/>
              <a:gd name="connsiteX1816" fmla="*/ 2132279 w 12192000"/>
              <a:gd name="connsiteY1816" fmla="*/ 3179072 h 4251103"/>
              <a:gd name="connsiteX1817" fmla="*/ 2121956 w 12192000"/>
              <a:gd name="connsiteY1817" fmla="*/ 3186894 h 4251103"/>
              <a:gd name="connsiteX1818" fmla="*/ 2039385 w 12192000"/>
              <a:gd name="connsiteY1818" fmla="*/ 3155595 h 4251103"/>
              <a:gd name="connsiteX1819" fmla="*/ 2044545 w 12192000"/>
              <a:gd name="connsiteY1819" fmla="*/ 3147769 h 4251103"/>
              <a:gd name="connsiteX1820" fmla="*/ 2013581 w 12192000"/>
              <a:gd name="connsiteY1820" fmla="*/ 3124296 h 4251103"/>
              <a:gd name="connsiteX1821" fmla="*/ 2034225 w 12192000"/>
              <a:gd name="connsiteY1821" fmla="*/ 3132120 h 4251103"/>
              <a:gd name="connsiteX1822" fmla="*/ 2023901 w 12192000"/>
              <a:gd name="connsiteY1822" fmla="*/ 3116470 h 4251103"/>
              <a:gd name="connsiteX1823" fmla="*/ 1992939 w 12192000"/>
              <a:gd name="connsiteY1823" fmla="*/ 3108644 h 4251103"/>
              <a:gd name="connsiteX1824" fmla="*/ 1931009 w 12192000"/>
              <a:gd name="connsiteY1824" fmla="*/ 3085169 h 4251103"/>
              <a:gd name="connsiteX1825" fmla="*/ 1956814 w 12192000"/>
              <a:gd name="connsiteY1825" fmla="*/ 3077345 h 4251103"/>
              <a:gd name="connsiteX1826" fmla="*/ 1941330 w 12192000"/>
              <a:gd name="connsiteY1826" fmla="*/ 3069519 h 4251103"/>
              <a:gd name="connsiteX1827" fmla="*/ 1956814 w 12192000"/>
              <a:gd name="connsiteY1827" fmla="*/ 3069519 h 4251103"/>
              <a:gd name="connsiteX1828" fmla="*/ 1925849 w 12192000"/>
              <a:gd name="connsiteY1828" fmla="*/ 3061692 h 4251103"/>
              <a:gd name="connsiteX1829" fmla="*/ 1884561 w 12192000"/>
              <a:gd name="connsiteY1829" fmla="*/ 3085169 h 4251103"/>
              <a:gd name="connsiteX1830" fmla="*/ 1843275 w 12192000"/>
              <a:gd name="connsiteY1830" fmla="*/ 3069519 h 4251103"/>
              <a:gd name="connsiteX1831" fmla="*/ 1827793 w 12192000"/>
              <a:gd name="connsiteY1831" fmla="*/ 3085169 h 4251103"/>
              <a:gd name="connsiteX1832" fmla="*/ 1801990 w 12192000"/>
              <a:gd name="connsiteY1832" fmla="*/ 3116470 h 4251103"/>
              <a:gd name="connsiteX1833" fmla="*/ 1807151 w 12192000"/>
              <a:gd name="connsiteY1833" fmla="*/ 3124296 h 4251103"/>
              <a:gd name="connsiteX1834" fmla="*/ 1815777 w 12192000"/>
              <a:gd name="connsiteY1834" fmla="*/ 3126163 h 4251103"/>
              <a:gd name="connsiteX1835" fmla="*/ 1810376 w 12192000"/>
              <a:gd name="connsiteY1835" fmla="*/ 3132120 h 4251103"/>
              <a:gd name="connsiteX1836" fmla="*/ 1807151 w 12192000"/>
              <a:gd name="connsiteY1836" fmla="*/ 3139943 h 4251103"/>
              <a:gd name="connsiteX1837" fmla="*/ 1838113 w 12192000"/>
              <a:gd name="connsiteY1837" fmla="*/ 3155595 h 4251103"/>
              <a:gd name="connsiteX1838" fmla="*/ 1910365 w 12192000"/>
              <a:gd name="connsiteY1838" fmla="*/ 3163420 h 4251103"/>
              <a:gd name="connsiteX1839" fmla="*/ 1905205 w 12192000"/>
              <a:gd name="connsiteY1839" fmla="*/ 3163420 h 4251103"/>
              <a:gd name="connsiteX1840" fmla="*/ 1977455 w 12192000"/>
              <a:gd name="connsiteY1840" fmla="*/ 3171242 h 4251103"/>
              <a:gd name="connsiteX1841" fmla="*/ 1982616 w 12192000"/>
              <a:gd name="connsiteY1841" fmla="*/ 3179072 h 4251103"/>
              <a:gd name="connsiteX1842" fmla="*/ 1961972 w 12192000"/>
              <a:gd name="connsiteY1842" fmla="*/ 3186894 h 4251103"/>
              <a:gd name="connsiteX1843" fmla="*/ 1936170 w 12192000"/>
              <a:gd name="connsiteY1843" fmla="*/ 3179072 h 4251103"/>
              <a:gd name="connsiteX1844" fmla="*/ 1925849 w 12192000"/>
              <a:gd name="connsiteY1844" fmla="*/ 3179072 h 4251103"/>
              <a:gd name="connsiteX1845" fmla="*/ 1941330 w 12192000"/>
              <a:gd name="connsiteY1845" fmla="*/ 3194719 h 4251103"/>
              <a:gd name="connsiteX1846" fmla="*/ 1982616 w 12192000"/>
              <a:gd name="connsiteY1846" fmla="*/ 3210371 h 4251103"/>
              <a:gd name="connsiteX1847" fmla="*/ 1956814 w 12192000"/>
              <a:gd name="connsiteY1847" fmla="*/ 3210371 h 4251103"/>
              <a:gd name="connsiteX1848" fmla="*/ 1941904 w 12192000"/>
              <a:gd name="connsiteY1848" fmla="*/ 3201678 h 4251103"/>
              <a:gd name="connsiteX1849" fmla="*/ 1946492 w 12192000"/>
              <a:gd name="connsiteY1849" fmla="*/ 3202545 h 4251103"/>
              <a:gd name="connsiteX1850" fmla="*/ 1937943 w 12192000"/>
              <a:gd name="connsiteY1850" fmla="*/ 3199366 h 4251103"/>
              <a:gd name="connsiteX1851" fmla="*/ 1940040 w 12192000"/>
              <a:gd name="connsiteY1851" fmla="*/ 3200589 h 4251103"/>
              <a:gd name="connsiteX1852" fmla="*/ 1941904 w 12192000"/>
              <a:gd name="connsiteY1852" fmla="*/ 3201678 h 4251103"/>
              <a:gd name="connsiteX1853" fmla="*/ 1905205 w 12192000"/>
              <a:gd name="connsiteY1853" fmla="*/ 3194719 h 4251103"/>
              <a:gd name="connsiteX1854" fmla="*/ 1910365 w 12192000"/>
              <a:gd name="connsiteY1854" fmla="*/ 3202545 h 4251103"/>
              <a:gd name="connsiteX1855" fmla="*/ 1884561 w 12192000"/>
              <a:gd name="connsiteY1855" fmla="*/ 3186894 h 4251103"/>
              <a:gd name="connsiteX1856" fmla="*/ 1874240 w 12192000"/>
              <a:gd name="connsiteY1856" fmla="*/ 3194719 h 4251103"/>
              <a:gd name="connsiteX1857" fmla="*/ 1848436 w 12192000"/>
              <a:gd name="connsiteY1857" fmla="*/ 3186894 h 4251103"/>
              <a:gd name="connsiteX1858" fmla="*/ 1827793 w 12192000"/>
              <a:gd name="connsiteY1858" fmla="*/ 3186894 h 4251103"/>
              <a:gd name="connsiteX1859" fmla="*/ 1771025 w 12192000"/>
              <a:gd name="connsiteY1859" fmla="*/ 3226021 h 4251103"/>
              <a:gd name="connsiteX1860" fmla="*/ 1740060 w 12192000"/>
              <a:gd name="connsiteY1860" fmla="*/ 3218194 h 4251103"/>
              <a:gd name="connsiteX1861" fmla="*/ 1729739 w 12192000"/>
              <a:gd name="connsiteY1861" fmla="*/ 3226021 h 4251103"/>
              <a:gd name="connsiteX1862" fmla="*/ 1719416 w 12192000"/>
              <a:gd name="connsiteY1862" fmla="*/ 3210371 h 4251103"/>
              <a:gd name="connsiteX1863" fmla="*/ 1709096 w 12192000"/>
              <a:gd name="connsiteY1863" fmla="*/ 3218194 h 4251103"/>
              <a:gd name="connsiteX1864" fmla="*/ 1683291 w 12192000"/>
              <a:gd name="connsiteY1864" fmla="*/ 3186894 h 4251103"/>
              <a:gd name="connsiteX1865" fmla="*/ 1688452 w 12192000"/>
              <a:gd name="connsiteY1865" fmla="*/ 3202545 h 4251103"/>
              <a:gd name="connsiteX1866" fmla="*/ 1611041 w 12192000"/>
              <a:gd name="connsiteY1866" fmla="*/ 3179072 h 4251103"/>
              <a:gd name="connsiteX1867" fmla="*/ 1585237 w 12192000"/>
              <a:gd name="connsiteY1867" fmla="*/ 3147769 h 4251103"/>
              <a:gd name="connsiteX1868" fmla="*/ 1580076 w 12192000"/>
              <a:gd name="connsiteY1868" fmla="*/ 3124296 h 4251103"/>
              <a:gd name="connsiteX1869" fmla="*/ 1600720 w 12192000"/>
              <a:gd name="connsiteY1869" fmla="*/ 3132120 h 4251103"/>
              <a:gd name="connsiteX1870" fmla="*/ 1585237 w 12192000"/>
              <a:gd name="connsiteY1870" fmla="*/ 3108644 h 4251103"/>
              <a:gd name="connsiteX1871" fmla="*/ 1605879 w 12192000"/>
              <a:gd name="connsiteY1871" fmla="*/ 3108644 h 4251103"/>
              <a:gd name="connsiteX1872" fmla="*/ 1574916 w 12192000"/>
              <a:gd name="connsiteY1872" fmla="*/ 3077345 h 4251103"/>
              <a:gd name="connsiteX1873" fmla="*/ 1549111 w 12192000"/>
              <a:gd name="connsiteY1873" fmla="*/ 3108644 h 4251103"/>
              <a:gd name="connsiteX1874" fmla="*/ 1564593 w 12192000"/>
              <a:gd name="connsiteY1874" fmla="*/ 3116470 h 4251103"/>
              <a:gd name="connsiteX1875" fmla="*/ 1492343 w 12192000"/>
              <a:gd name="connsiteY1875" fmla="*/ 3124296 h 4251103"/>
              <a:gd name="connsiteX1876" fmla="*/ 1482021 w 12192000"/>
              <a:gd name="connsiteY1876" fmla="*/ 3108644 h 4251103"/>
              <a:gd name="connsiteX1877" fmla="*/ 1430414 w 12192000"/>
              <a:gd name="connsiteY1877" fmla="*/ 3124296 h 4251103"/>
              <a:gd name="connsiteX1878" fmla="*/ 1404609 w 12192000"/>
              <a:gd name="connsiteY1878" fmla="*/ 3100821 h 4251103"/>
              <a:gd name="connsiteX1879" fmla="*/ 1420091 w 12192000"/>
              <a:gd name="connsiteY1879" fmla="*/ 3100821 h 4251103"/>
              <a:gd name="connsiteX1880" fmla="*/ 1399450 w 12192000"/>
              <a:gd name="connsiteY1880" fmla="*/ 3077345 h 4251103"/>
              <a:gd name="connsiteX1881" fmla="*/ 1358165 w 12192000"/>
              <a:gd name="connsiteY1881" fmla="*/ 3077345 h 4251103"/>
              <a:gd name="connsiteX1882" fmla="*/ 1342680 w 12192000"/>
              <a:gd name="connsiteY1882" fmla="*/ 3053870 h 4251103"/>
              <a:gd name="connsiteX1883" fmla="*/ 1389129 w 12192000"/>
              <a:gd name="connsiteY1883" fmla="*/ 3061692 h 4251103"/>
              <a:gd name="connsiteX1884" fmla="*/ 1461379 w 12192000"/>
              <a:gd name="connsiteY1884" fmla="*/ 3061692 h 4251103"/>
              <a:gd name="connsiteX1885" fmla="*/ 1404609 w 12192000"/>
              <a:gd name="connsiteY1885" fmla="*/ 3046042 h 4251103"/>
              <a:gd name="connsiteX1886" fmla="*/ 1394288 w 12192000"/>
              <a:gd name="connsiteY1886" fmla="*/ 3030393 h 4251103"/>
              <a:gd name="connsiteX1887" fmla="*/ 1311716 w 12192000"/>
              <a:gd name="connsiteY1887" fmla="*/ 2999094 h 4251103"/>
              <a:gd name="connsiteX1888" fmla="*/ 1306556 w 12192000"/>
              <a:gd name="connsiteY1888" fmla="*/ 3014743 h 4251103"/>
              <a:gd name="connsiteX1889" fmla="*/ 1291073 w 12192000"/>
              <a:gd name="connsiteY1889" fmla="*/ 2999094 h 4251103"/>
              <a:gd name="connsiteX1890" fmla="*/ 1306556 w 12192000"/>
              <a:gd name="connsiteY1890" fmla="*/ 2999094 h 4251103"/>
              <a:gd name="connsiteX1891" fmla="*/ 1270430 w 12192000"/>
              <a:gd name="connsiteY1891" fmla="*/ 2975619 h 4251103"/>
              <a:gd name="connsiteX1892" fmla="*/ 1244627 w 12192000"/>
              <a:gd name="connsiteY1892" fmla="*/ 2967792 h 4251103"/>
              <a:gd name="connsiteX1893" fmla="*/ 1254948 w 12192000"/>
              <a:gd name="connsiteY1893" fmla="*/ 2967792 h 4251103"/>
              <a:gd name="connsiteX1894" fmla="*/ 1311716 w 12192000"/>
              <a:gd name="connsiteY1894" fmla="*/ 2967792 h 4251103"/>
              <a:gd name="connsiteX1895" fmla="*/ 1244627 w 12192000"/>
              <a:gd name="connsiteY1895" fmla="*/ 2913017 h 4251103"/>
              <a:gd name="connsiteX1896" fmla="*/ 1275592 w 12192000"/>
              <a:gd name="connsiteY1896" fmla="*/ 2928669 h 4251103"/>
              <a:gd name="connsiteX1897" fmla="*/ 1301394 w 12192000"/>
              <a:gd name="connsiteY1897" fmla="*/ 2936492 h 4251103"/>
              <a:gd name="connsiteX1898" fmla="*/ 1265269 w 12192000"/>
              <a:gd name="connsiteY1898" fmla="*/ 2905193 h 4251103"/>
              <a:gd name="connsiteX1899" fmla="*/ 1280751 w 12192000"/>
              <a:gd name="connsiteY1899" fmla="*/ 2897367 h 4251103"/>
              <a:gd name="connsiteX1900" fmla="*/ 1234306 w 12192000"/>
              <a:gd name="connsiteY1900" fmla="*/ 2850418 h 4251103"/>
              <a:gd name="connsiteX1901" fmla="*/ 1213662 w 12192000"/>
              <a:gd name="connsiteY1901" fmla="*/ 2850418 h 4251103"/>
              <a:gd name="connsiteX1902" fmla="*/ 1213662 w 12192000"/>
              <a:gd name="connsiteY1902" fmla="*/ 2826942 h 4251103"/>
              <a:gd name="connsiteX1903" fmla="*/ 1187860 w 12192000"/>
              <a:gd name="connsiteY1903" fmla="*/ 2834766 h 4251103"/>
              <a:gd name="connsiteX1904" fmla="*/ 1177537 w 12192000"/>
              <a:gd name="connsiteY1904" fmla="*/ 2826942 h 4251103"/>
              <a:gd name="connsiteX1905" fmla="*/ 1203339 w 12192000"/>
              <a:gd name="connsiteY1905" fmla="*/ 2826942 h 4251103"/>
              <a:gd name="connsiteX1906" fmla="*/ 1167216 w 12192000"/>
              <a:gd name="connsiteY1906" fmla="*/ 2803467 h 4251103"/>
              <a:gd name="connsiteX1907" fmla="*/ 1162053 w 12192000"/>
              <a:gd name="connsiteY1907" fmla="*/ 2819116 h 4251103"/>
              <a:gd name="connsiteX1908" fmla="*/ 1136251 w 12192000"/>
              <a:gd name="connsiteY1908" fmla="*/ 2795640 h 4251103"/>
              <a:gd name="connsiteX1909" fmla="*/ 1131089 w 12192000"/>
              <a:gd name="connsiteY1909" fmla="*/ 2842591 h 4251103"/>
              <a:gd name="connsiteX1910" fmla="*/ 1146573 w 12192000"/>
              <a:gd name="connsiteY1910" fmla="*/ 2858241 h 4251103"/>
              <a:gd name="connsiteX1911" fmla="*/ 1120768 w 12192000"/>
              <a:gd name="connsiteY1911" fmla="*/ 2858241 h 4251103"/>
              <a:gd name="connsiteX1912" fmla="*/ 1146573 w 12192000"/>
              <a:gd name="connsiteY1912" fmla="*/ 2873890 h 4251103"/>
              <a:gd name="connsiteX1913" fmla="*/ 1193018 w 12192000"/>
              <a:gd name="connsiteY1913" fmla="*/ 2866066 h 4251103"/>
              <a:gd name="connsiteX1914" fmla="*/ 1187860 w 12192000"/>
              <a:gd name="connsiteY1914" fmla="*/ 2881718 h 4251103"/>
              <a:gd name="connsiteX1915" fmla="*/ 1208500 w 12192000"/>
              <a:gd name="connsiteY1915" fmla="*/ 2889541 h 4251103"/>
              <a:gd name="connsiteX1916" fmla="*/ 1213662 w 12192000"/>
              <a:gd name="connsiteY1916" fmla="*/ 2897367 h 4251103"/>
              <a:gd name="connsiteX1917" fmla="*/ 1213662 w 12192000"/>
              <a:gd name="connsiteY1917" fmla="*/ 2913017 h 4251103"/>
              <a:gd name="connsiteX1918" fmla="*/ 1162053 w 12192000"/>
              <a:gd name="connsiteY1918" fmla="*/ 2897367 h 4251103"/>
              <a:gd name="connsiteX1919" fmla="*/ 1182697 w 12192000"/>
              <a:gd name="connsiteY1919" fmla="*/ 2897367 h 4251103"/>
              <a:gd name="connsiteX1920" fmla="*/ 1141411 w 12192000"/>
              <a:gd name="connsiteY1920" fmla="*/ 2873890 h 4251103"/>
              <a:gd name="connsiteX1921" fmla="*/ 1125928 w 12192000"/>
              <a:gd name="connsiteY1921" fmla="*/ 2881718 h 4251103"/>
              <a:gd name="connsiteX1922" fmla="*/ 1141411 w 12192000"/>
              <a:gd name="connsiteY1922" fmla="*/ 2897367 h 4251103"/>
              <a:gd name="connsiteX1923" fmla="*/ 1125928 w 12192000"/>
              <a:gd name="connsiteY1923" fmla="*/ 2889541 h 4251103"/>
              <a:gd name="connsiteX1924" fmla="*/ 1125928 w 12192000"/>
              <a:gd name="connsiteY1924" fmla="*/ 2897367 h 4251103"/>
              <a:gd name="connsiteX1925" fmla="*/ 1131089 w 12192000"/>
              <a:gd name="connsiteY1925" fmla="*/ 2905193 h 4251103"/>
              <a:gd name="connsiteX1926" fmla="*/ 1143289 w 12192000"/>
              <a:gd name="connsiteY1926" fmla="*/ 2910883 h 4251103"/>
              <a:gd name="connsiteX1927" fmla="*/ 1120768 w 12192000"/>
              <a:gd name="connsiteY1927" fmla="*/ 2905193 h 4251103"/>
              <a:gd name="connsiteX1928" fmla="*/ 1141411 w 12192000"/>
              <a:gd name="connsiteY1928" fmla="*/ 2928669 h 4251103"/>
              <a:gd name="connsiteX1929" fmla="*/ 1213662 w 12192000"/>
              <a:gd name="connsiteY1929" fmla="*/ 2944316 h 4251103"/>
              <a:gd name="connsiteX1930" fmla="*/ 1203339 w 12192000"/>
              <a:gd name="connsiteY1930" fmla="*/ 2967792 h 4251103"/>
              <a:gd name="connsiteX1931" fmla="*/ 1244627 w 12192000"/>
              <a:gd name="connsiteY1931" fmla="*/ 2967792 h 4251103"/>
              <a:gd name="connsiteX1932" fmla="*/ 1229144 w 12192000"/>
              <a:gd name="connsiteY1932" fmla="*/ 2975619 h 4251103"/>
              <a:gd name="connsiteX1933" fmla="*/ 1254948 w 12192000"/>
              <a:gd name="connsiteY1933" fmla="*/ 2991268 h 4251103"/>
              <a:gd name="connsiteX1934" fmla="*/ 1229144 w 12192000"/>
              <a:gd name="connsiteY1934" fmla="*/ 2999094 h 4251103"/>
              <a:gd name="connsiteX1935" fmla="*/ 1223985 w 12192000"/>
              <a:gd name="connsiteY1935" fmla="*/ 3006920 h 4251103"/>
              <a:gd name="connsiteX1936" fmla="*/ 1254948 w 12192000"/>
              <a:gd name="connsiteY1936" fmla="*/ 3014743 h 4251103"/>
              <a:gd name="connsiteX1937" fmla="*/ 1270430 w 12192000"/>
              <a:gd name="connsiteY1937" fmla="*/ 3046042 h 4251103"/>
              <a:gd name="connsiteX1938" fmla="*/ 1229144 w 12192000"/>
              <a:gd name="connsiteY1938" fmla="*/ 3030393 h 4251103"/>
              <a:gd name="connsiteX1939" fmla="*/ 1239466 w 12192000"/>
              <a:gd name="connsiteY1939" fmla="*/ 3046042 h 4251103"/>
              <a:gd name="connsiteX1940" fmla="*/ 1193018 w 12192000"/>
              <a:gd name="connsiteY1940" fmla="*/ 3046042 h 4251103"/>
              <a:gd name="connsiteX1941" fmla="*/ 1198181 w 12192000"/>
              <a:gd name="connsiteY1941" fmla="*/ 3061692 h 4251103"/>
              <a:gd name="connsiteX1942" fmla="*/ 1136251 w 12192000"/>
              <a:gd name="connsiteY1942" fmla="*/ 3038219 h 4251103"/>
              <a:gd name="connsiteX1943" fmla="*/ 1136251 w 12192000"/>
              <a:gd name="connsiteY1943" fmla="*/ 3053870 h 4251103"/>
              <a:gd name="connsiteX1944" fmla="*/ 1162053 w 12192000"/>
              <a:gd name="connsiteY1944" fmla="*/ 3069519 h 4251103"/>
              <a:gd name="connsiteX1945" fmla="*/ 1105286 w 12192000"/>
              <a:gd name="connsiteY1945" fmla="*/ 3053870 h 4251103"/>
              <a:gd name="connsiteX1946" fmla="*/ 1094965 w 12192000"/>
              <a:gd name="connsiteY1946" fmla="*/ 3030393 h 4251103"/>
              <a:gd name="connsiteX1947" fmla="*/ 1074321 w 12192000"/>
              <a:gd name="connsiteY1947" fmla="*/ 3030393 h 4251103"/>
              <a:gd name="connsiteX1948" fmla="*/ 1079482 w 12192000"/>
              <a:gd name="connsiteY1948" fmla="*/ 3053870 h 4251103"/>
              <a:gd name="connsiteX1949" fmla="*/ 1048517 w 12192000"/>
              <a:gd name="connsiteY1949" fmla="*/ 3053870 h 4251103"/>
              <a:gd name="connsiteX1950" fmla="*/ 1048517 w 12192000"/>
              <a:gd name="connsiteY1950" fmla="*/ 3022570 h 4251103"/>
              <a:gd name="connsiteX1951" fmla="*/ 1007232 w 12192000"/>
              <a:gd name="connsiteY1951" fmla="*/ 3014743 h 4251103"/>
              <a:gd name="connsiteX1952" fmla="*/ 971106 w 12192000"/>
              <a:gd name="connsiteY1952" fmla="*/ 2967792 h 4251103"/>
              <a:gd name="connsiteX1953" fmla="*/ 960783 w 12192000"/>
              <a:gd name="connsiteY1953" fmla="*/ 2975619 h 4251103"/>
              <a:gd name="connsiteX1954" fmla="*/ 940139 w 12192000"/>
              <a:gd name="connsiteY1954" fmla="*/ 2952143 h 4251103"/>
              <a:gd name="connsiteX1955" fmla="*/ 960783 w 12192000"/>
              <a:gd name="connsiteY1955" fmla="*/ 2959968 h 4251103"/>
              <a:gd name="connsiteX1956" fmla="*/ 904016 w 12192000"/>
              <a:gd name="connsiteY1956" fmla="*/ 2928669 h 4251103"/>
              <a:gd name="connsiteX1957" fmla="*/ 976267 w 12192000"/>
              <a:gd name="connsiteY1957" fmla="*/ 2936492 h 4251103"/>
              <a:gd name="connsiteX1958" fmla="*/ 965946 w 12192000"/>
              <a:gd name="connsiteY1958" fmla="*/ 2944316 h 4251103"/>
              <a:gd name="connsiteX1959" fmla="*/ 1007232 w 12192000"/>
              <a:gd name="connsiteY1959" fmla="*/ 2959968 h 4251103"/>
              <a:gd name="connsiteX1960" fmla="*/ 1012392 w 12192000"/>
              <a:gd name="connsiteY1960" fmla="*/ 2952143 h 4251103"/>
              <a:gd name="connsiteX1961" fmla="*/ 996911 w 12192000"/>
              <a:gd name="connsiteY1961" fmla="*/ 2944316 h 4251103"/>
              <a:gd name="connsiteX1962" fmla="*/ 1038195 w 12192000"/>
              <a:gd name="connsiteY1962" fmla="*/ 2944316 h 4251103"/>
              <a:gd name="connsiteX1963" fmla="*/ 1017553 w 12192000"/>
              <a:gd name="connsiteY1963" fmla="*/ 2889541 h 4251103"/>
              <a:gd name="connsiteX1964" fmla="*/ 976267 w 12192000"/>
              <a:gd name="connsiteY1964" fmla="*/ 2873890 h 4251103"/>
              <a:gd name="connsiteX1965" fmla="*/ 955623 w 12192000"/>
              <a:gd name="connsiteY1965" fmla="*/ 2858241 h 4251103"/>
              <a:gd name="connsiteX1966" fmla="*/ 950462 w 12192000"/>
              <a:gd name="connsiteY1966" fmla="*/ 2842591 h 4251103"/>
              <a:gd name="connsiteX1967" fmla="*/ 971106 w 12192000"/>
              <a:gd name="connsiteY1967" fmla="*/ 2834766 h 4251103"/>
              <a:gd name="connsiteX1968" fmla="*/ 940139 w 12192000"/>
              <a:gd name="connsiteY1968" fmla="*/ 2819116 h 4251103"/>
              <a:gd name="connsiteX1969" fmla="*/ 934981 w 12192000"/>
              <a:gd name="connsiteY1969" fmla="*/ 2842591 h 4251103"/>
              <a:gd name="connsiteX1970" fmla="*/ 960783 w 12192000"/>
              <a:gd name="connsiteY1970" fmla="*/ 2866066 h 4251103"/>
              <a:gd name="connsiteX1971" fmla="*/ 940139 w 12192000"/>
              <a:gd name="connsiteY1971" fmla="*/ 2866066 h 4251103"/>
              <a:gd name="connsiteX1972" fmla="*/ 960783 w 12192000"/>
              <a:gd name="connsiteY1972" fmla="*/ 2881718 h 4251103"/>
              <a:gd name="connsiteX1973" fmla="*/ 965946 w 12192000"/>
              <a:gd name="connsiteY1973" fmla="*/ 2873890 h 4251103"/>
              <a:gd name="connsiteX1974" fmla="*/ 996911 w 12192000"/>
              <a:gd name="connsiteY1974" fmla="*/ 2913017 h 4251103"/>
              <a:gd name="connsiteX1975" fmla="*/ 934981 w 12192000"/>
              <a:gd name="connsiteY1975" fmla="*/ 2873890 h 4251103"/>
              <a:gd name="connsiteX1976" fmla="*/ 929819 w 12192000"/>
              <a:gd name="connsiteY1976" fmla="*/ 2858241 h 4251103"/>
              <a:gd name="connsiteX1977" fmla="*/ 904016 w 12192000"/>
              <a:gd name="connsiteY1977" fmla="*/ 2858241 h 4251103"/>
              <a:gd name="connsiteX1978" fmla="*/ 893693 w 12192000"/>
              <a:gd name="connsiteY1978" fmla="*/ 2842591 h 4251103"/>
              <a:gd name="connsiteX1979" fmla="*/ 888533 w 12192000"/>
              <a:gd name="connsiteY1979" fmla="*/ 2858241 h 4251103"/>
              <a:gd name="connsiteX1980" fmla="*/ 909177 w 12192000"/>
              <a:gd name="connsiteY1980" fmla="*/ 2873890 h 4251103"/>
              <a:gd name="connsiteX1981" fmla="*/ 857568 w 12192000"/>
              <a:gd name="connsiteY1981" fmla="*/ 2850418 h 4251103"/>
              <a:gd name="connsiteX1982" fmla="*/ 878211 w 12192000"/>
              <a:gd name="connsiteY1982" fmla="*/ 2858241 h 4251103"/>
              <a:gd name="connsiteX1983" fmla="*/ 873049 w 12192000"/>
              <a:gd name="connsiteY1983" fmla="*/ 2873890 h 4251103"/>
              <a:gd name="connsiteX1984" fmla="*/ 842087 w 12192000"/>
              <a:gd name="connsiteY1984" fmla="*/ 2873890 h 4251103"/>
              <a:gd name="connsiteX1985" fmla="*/ 873049 w 12192000"/>
              <a:gd name="connsiteY1985" fmla="*/ 2897367 h 4251103"/>
              <a:gd name="connsiteX1986" fmla="*/ 862731 w 12192000"/>
              <a:gd name="connsiteY1986" fmla="*/ 2905193 h 4251103"/>
              <a:gd name="connsiteX1987" fmla="*/ 842087 w 12192000"/>
              <a:gd name="connsiteY1987" fmla="*/ 2889541 h 4251103"/>
              <a:gd name="connsiteX1988" fmla="*/ 852408 w 12192000"/>
              <a:gd name="connsiteY1988" fmla="*/ 2905193 h 4251103"/>
              <a:gd name="connsiteX1989" fmla="*/ 878211 w 12192000"/>
              <a:gd name="connsiteY1989" fmla="*/ 2920843 h 4251103"/>
              <a:gd name="connsiteX1990" fmla="*/ 831766 w 12192000"/>
              <a:gd name="connsiteY1990" fmla="*/ 2905193 h 4251103"/>
              <a:gd name="connsiteX1991" fmla="*/ 852408 w 12192000"/>
              <a:gd name="connsiteY1991" fmla="*/ 2928669 h 4251103"/>
              <a:gd name="connsiteX1992" fmla="*/ 805962 w 12192000"/>
              <a:gd name="connsiteY1992" fmla="*/ 2920843 h 4251103"/>
              <a:gd name="connsiteX1993" fmla="*/ 774997 w 12192000"/>
              <a:gd name="connsiteY1993" fmla="*/ 2905193 h 4251103"/>
              <a:gd name="connsiteX1994" fmla="*/ 816281 w 12192000"/>
              <a:gd name="connsiteY1994" fmla="*/ 2913017 h 4251103"/>
              <a:gd name="connsiteX1995" fmla="*/ 816281 w 12192000"/>
              <a:gd name="connsiteY1995" fmla="*/ 2897367 h 4251103"/>
              <a:gd name="connsiteX1996" fmla="*/ 800799 w 12192000"/>
              <a:gd name="connsiteY1996" fmla="*/ 2873890 h 4251103"/>
              <a:gd name="connsiteX1997" fmla="*/ 707908 w 12192000"/>
              <a:gd name="connsiteY1997" fmla="*/ 2842591 h 4251103"/>
              <a:gd name="connsiteX1998" fmla="*/ 687264 w 12192000"/>
              <a:gd name="connsiteY1998" fmla="*/ 2834766 h 4251103"/>
              <a:gd name="connsiteX1999" fmla="*/ 687264 w 12192000"/>
              <a:gd name="connsiteY1999" fmla="*/ 2858241 h 4251103"/>
              <a:gd name="connsiteX2000" fmla="*/ 671782 w 12192000"/>
              <a:gd name="connsiteY2000" fmla="*/ 2850418 h 4251103"/>
              <a:gd name="connsiteX2001" fmla="*/ 661459 w 12192000"/>
              <a:gd name="connsiteY2001" fmla="*/ 2855307 h 4251103"/>
              <a:gd name="connsiteX2002" fmla="*/ 654274 w 12192000"/>
              <a:gd name="connsiteY2002" fmla="*/ 2862797 h 4251103"/>
              <a:gd name="connsiteX2003" fmla="*/ 609852 w 12192000"/>
              <a:gd name="connsiteY2003" fmla="*/ 2842591 h 4251103"/>
              <a:gd name="connsiteX2004" fmla="*/ 594369 w 12192000"/>
              <a:gd name="connsiteY2004" fmla="*/ 2787817 h 4251103"/>
              <a:gd name="connsiteX2005" fmla="*/ 625334 w 12192000"/>
              <a:gd name="connsiteY2005" fmla="*/ 2772165 h 4251103"/>
              <a:gd name="connsiteX2006" fmla="*/ 599531 w 12192000"/>
              <a:gd name="connsiteY2006" fmla="*/ 2772165 h 4251103"/>
              <a:gd name="connsiteX2007" fmla="*/ 599531 w 12192000"/>
              <a:gd name="connsiteY2007" fmla="*/ 2756516 h 4251103"/>
              <a:gd name="connsiteX2008" fmla="*/ 573727 w 12192000"/>
              <a:gd name="connsiteY2008" fmla="*/ 2779991 h 4251103"/>
              <a:gd name="connsiteX2009" fmla="*/ 584048 w 12192000"/>
              <a:gd name="connsiteY2009" fmla="*/ 2803467 h 4251103"/>
              <a:gd name="connsiteX2010" fmla="*/ 558243 w 12192000"/>
              <a:gd name="connsiteY2010" fmla="*/ 2795640 h 4251103"/>
              <a:gd name="connsiteX2011" fmla="*/ 516959 w 12192000"/>
              <a:gd name="connsiteY2011" fmla="*/ 2834766 h 4251103"/>
              <a:gd name="connsiteX2012" fmla="*/ 547922 w 12192000"/>
              <a:gd name="connsiteY2012" fmla="*/ 2842591 h 4251103"/>
              <a:gd name="connsiteX2013" fmla="*/ 532440 w 12192000"/>
              <a:gd name="connsiteY2013" fmla="*/ 2850418 h 4251103"/>
              <a:gd name="connsiteX2014" fmla="*/ 511798 w 12192000"/>
              <a:gd name="connsiteY2014" fmla="*/ 2850418 h 4251103"/>
              <a:gd name="connsiteX2015" fmla="*/ 532440 w 12192000"/>
              <a:gd name="connsiteY2015" fmla="*/ 2858241 h 4251103"/>
              <a:gd name="connsiteX2016" fmla="*/ 553084 w 12192000"/>
              <a:gd name="connsiteY2016" fmla="*/ 2889541 h 4251103"/>
              <a:gd name="connsiteX2017" fmla="*/ 547922 w 12192000"/>
              <a:gd name="connsiteY2017" fmla="*/ 2913017 h 4251103"/>
              <a:gd name="connsiteX2018" fmla="*/ 511798 w 12192000"/>
              <a:gd name="connsiteY2018" fmla="*/ 2920843 h 4251103"/>
              <a:gd name="connsiteX2019" fmla="*/ 511798 w 12192000"/>
              <a:gd name="connsiteY2019" fmla="*/ 2897367 h 4251103"/>
              <a:gd name="connsiteX2020" fmla="*/ 501476 w 12192000"/>
              <a:gd name="connsiteY2020" fmla="*/ 2920843 h 4251103"/>
              <a:gd name="connsiteX2021" fmla="*/ 470513 w 12192000"/>
              <a:gd name="connsiteY2021" fmla="*/ 2913017 h 4251103"/>
              <a:gd name="connsiteX2022" fmla="*/ 455039 w 12192000"/>
              <a:gd name="connsiteY2022" fmla="*/ 2913017 h 4251103"/>
              <a:gd name="connsiteX2023" fmla="*/ 475675 w 12192000"/>
              <a:gd name="connsiteY2023" fmla="*/ 2928669 h 4251103"/>
              <a:gd name="connsiteX2024" fmla="*/ 449868 w 12192000"/>
              <a:gd name="connsiteY2024" fmla="*/ 2928669 h 4251103"/>
              <a:gd name="connsiteX2025" fmla="*/ 444708 w 12192000"/>
              <a:gd name="connsiteY2025" fmla="*/ 2975619 h 4251103"/>
              <a:gd name="connsiteX2026" fmla="*/ 475675 w 12192000"/>
              <a:gd name="connsiteY2026" fmla="*/ 2999094 h 4251103"/>
              <a:gd name="connsiteX2027" fmla="*/ 470513 w 12192000"/>
              <a:gd name="connsiteY2027" fmla="*/ 3014743 h 4251103"/>
              <a:gd name="connsiteX2028" fmla="*/ 449868 w 12192000"/>
              <a:gd name="connsiteY2028" fmla="*/ 3006920 h 4251103"/>
              <a:gd name="connsiteX2029" fmla="*/ 460192 w 12192000"/>
              <a:gd name="connsiteY2029" fmla="*/ 3030393 h 4251103"/>
              <a:gd name="connsiteX2030" fmla="*/ 418903 w 12192000"/>
              <a:gd name="connsiteY2030" fmla="*/ 3014743 h 4251103"/>
              <a:gd name="connsiteX2031" fmla="*/ 413745 w 12192000"/>
              <a:gd name="connsiteY2031" fmla="*/ 3022570 h 4251103"/>
              <a:gd name="connsiteX2032" fmla="*/ 449868 w 12192000"/>
              <a:gd name="connsiteY2032" fmla="*/ 3038219 h 4251103"/>
              <a:gd name="connsiteX2033" fmla="*/ 424064 w 12192000"/>
              <a:gd name="connsiteY2033" fmla="*/ 3030393 h 4251103"/>
              <a:gd name="connsiteX2034" fmla="*/ 393100 w 12192000"/>
              <a:gd name="connsiteY2034" fmla="*/ 3069519 h 4251103"/>
              <a:gd name="connsiteX2035" fmla="*/ 377620 w 12192000"/>
              <a:gd name="connsiteY2035" fmla="*/ 3069519 h 4251103"/>
              <a:gd name="connsiteX2036" fmla="*/ 387942 w 12192000"/>
              <a:gd name="connsiteY2036" fmla="*/ 3092994 h 4251103"/>
              <a:gd name="connsiteX2037" fmla="*/ 372456 w 12192000"/>
              <a:gd name="connsiteY2037" fmla="*/ 3092994 h 4251103"/>
              <a:gd name="connsiteX2038" fmla="*/ 346653 w 12192000"/>
              <a:gd name="connsiteY2038" fmla="*/ 3085169 h 4251103"/>
              <a:gd name="connsiteX2039" fmla="*/ 398260 w 12192000"/>
              <a:gd name="connsiteY2039" fmla="*/ 3139943 h 4251103"/>
              <a:gd name="connsiteX2040" fmla="*/ 382779 w 12192000"/>
              <a:gd name="connsiteY2040" fmla="*/ 3155595 h 4251103"/>
              <a:gd name="connsiteX2041" fmla="*/ 326012 w 12192000"/>
              <a:gd name="connsiteY2041" fmla="*/ 3124296 h 4251103"/>
              <a:gd name="connsiteX2042" fmla="*/ 315691 w 12192000"/>
              <a:gd name="connsiteY2042" fmla="*/ 3030393 h 4251103"/>
              <a:gd name="connsiteX2043" fmla="*/ 362139 w 12192000"/>
              <a:gd name="connsiteY2043" fmla="*/ 3030393 h 4251103"/>
              <a:gd name="connsiteX2044" fmla="*/ 315691 w 12192000"/>
              <a:gd name="connsiteY2044" fmla="*/ 3014743 h 4251103"/>
              <a:gd name="connsiteX2045" fmla="*/ 233117 w 12192000"/>
              <a:gd name="connsiteY2045" fmla="*/ 2999094 h 4251103"/>
              <a:gd name="connsiteX2046" fmla="*/ 212473 w 12192000"/>
              <a:gd name="connsiteY2046" fmla="*/ 2975619 h 4251103"/>
              <a:gd name="connsiteX2047" fmla="*/ 186672 w 12192000"/>
              <a:gd name="connsiteY2047" fmla="*/ 2975619 h 4251103"/>
              <a:gd name="connsiteX2048" fmla="*/ 93778 w 12192000"/>
              <a:gd name="connsiteY2048" fmla="*/ 2928669 h 4251103"/>
              <a:gd name="connsiteX2049" fmla="*/ 98939 w 12192000"/>
              <a:gd name="connsiteY2049" fmla="*/ 2928669 h 4251103"/>
              <a:gd name="connsiteX2050" fmla="*/ 19592 w 12192000"/>
              <a:gd name="connsiteY2050" fmla="*/ 2894432 h 4251103"/>
              <a:gd name="connsiteX2051" fmla="*/ 0 w 12192000"/>
              <a:gd name="connsiteY2051" fmla="*/ 2885296 h 425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</a:cxnLst>
            <a:rect l="l" t="t" r="r" b="b"/>
            <a:pathLst>
              <a:path w="12192000" h="4251103">
                <a:moveTo>
                  <a:pt x="6931687" y="4243277"/>
                </a:moveTo>
                <a:cubicBezTo>
                  <a:pt x="6947170" y="4243277"/>
                  <a:pt x="6952331" y="4251103"/>
                  <a:pt x="6962652" y="4251103"/>
                </a:cubicBezTo>
                <a:lnTo>
                  <a:pt x="6926527" y="4251103"/>
                </a:lnTo>
                <a:cubicBezTo>
                  <a:pt x="6926527" y="4251103"/>
                  <a:pt x="6926527" y="4251103"/>
                  <a:pt x="6921366" y="4251103"/>
                </a:cubicBezTo>
                <a:cubicBezTo>
                  <a:pt x="6931687" y="4251103"/>
                  <a:pt x="6926527" y="4243277"/>
                  <a:pt x="6931687" y="4243277"/>
                </a:cubicBezTo>
                <a:close/>
                <a:moveTo>
                  <a:pt x="7061514" y="4216590"/>
                </a:moveTo>
                <a:cubicBezTo>
                  <a:pt x="7058880" y="4216202"/>
                  <a:pt x="7055367" y="4216718"/>
                  <a:pt x="7050258" y="4218784"/>
                </a:cubicBezTo>
                <a:cubicBezTo>
                  <a:pt x="7050258" y="4227046"/>
                  <a:pt x="7040040" y="4235306"/>
                  <a:pt x="7055368" y="4235306"/>
                </a:cubicBezTo>
                <a:lnTo>
                  <a:pt x="7063031" y="4231176"/>
                </a:lnTo>
                <a:lnTo>
                  <a:pt x="7070695" y="4235306"/>
                </a:lnTo>
                <a:cubicBezTo>
                  <a:pt x="7065585" y="4235306"/>
                  <a:pt x="7075804" y="4227046"/>
                  <a:pt x="7080913" y="4227046"/>
                </a:cubicBezTo>
                <a:cubicBezTo>
                  <a:pt x="7069417" y="4227046"/>
                  <a:pt x="7069418" y="4217752"/>
                  <a:pt x="7061514" y="4216590"/>
                </a:cubicBezTo>
                <a:close/>
                <a:moveTo>
                  <a:pt x="7097260" y="4210523"/>
                </a:moveTo>
                <a:cubicBezTo>
                  <a:pt x="7107252" y="4218784"/>
                  <a:pt x="7097260" y="4235306"/>
                  <a:pt x="7112249" y="4235306"/>
                </a:cubicBezTo>
                <a:cubicBezTo>
                  <a:pt x="7107252" y="4235306"/>
                  <a:pt x="7127235" y="4202260"/>
                  <a:pt x="7097260" y="4210523"/>
                </a:cubicBezTo>
                <a:close/>
                <a:moveTo>
                  <a:pt x="6977368" y="4202260"/>
                </a:moveTo>
                <a:cubicBezTo>
                  <a:pt x="6982816" y="4210523"/>
                  <a:pt x="6971917" y="4210523"/>
                  <a:pt x="6971917" y="4210523"/>
                </a:cubicBezTo>
                <a:cubicBezTo>
                  <a:pt x="6982816" y="4210523"/>
                  <a:pt x="6988266" y="4210523"/>
                  <a:pt x="6993716" y="4218784"/>
                </a:cubicBezTo>
                <a:cubicBezTo>
                  <a:pt x="6982816" y="4218784"/>
                  <a:pt x="6966468" y="4227046"/>
                  <a:pt x="6977368" y="4227046"/>
                </a:cubicBezTo>
                <a:cubicBezTo>
                  <a:pt x="6977368" y="4218784"/>
                  <a:pt x="7010065" y="4227046"/>
                  <a:pt x="7004616" y="4218784"/>
                </a:cubicBezTo>
                <a:cubicBezTo>
                  <a:pt x="6988266" y="4218784"/>
                  <a:pt x="6993716" y="4202260"/>
                  <a:pt x="6977368" y="4202260"/>
                </a:cubicBezTo>
                <a:close/>
                <a:moveTo>
                  <a:pt x="7448767" y="4181609"/>
                </a:moveTo>
                <a:cubicBezTo>
                  <a:pt x="7437867" y="4189871"/>
                  <a:pt x="7416068" y="4173347"/>
                  <a:pt x="7416068" y="4189871"/>
                </a:cubicBezTo>
                <a:cubicBezTo>
                  <a:pt x="7426968" y="4189871"/>
                  <a:pt x="7448767" y="4189871"/>
                  <a:pt x="7448767" y="4181609"/>
                </a:cubicBezTo>
                <a:close/>
                <a:moveTo>
                  <a:pt x="7431737" y="4165086"/>
                </a:moveTo>
                <a:cubicBezTo>
                  <a:pt x="7452628" y="4173347"/>
                  <a:pt x="7416068" y="4173347"/>
                  <a:pt x="7426516" y="4173347"/>
                </a:cubicBezTo>
                <a:cubicBezTo>
                  <a:pt x="7442183" y="4173347"/>
                  <a:pt x="7463073" y="4173347"/>
                  <a:pt x="7478742" y="4181609"/>
                </a:cubicBezTo>
                <a:cubicBezTo>
                  <a:pt x="7478742" y="4173347"/>
                  <a:pt x="7468296" y="4173347"/>
                  <a:pt x="7478742" y="4173347"/>
                </a:cubicBezTo>
                <a:cubicBezTo>
                  <a:pt x="7463073" y="4173347"/>
                  <a:pt x="7442183" y="4165086"/>
                  <a:pt x="7431737" y="4165086"/>
                </a:cubicBezTo>
                <a:close/>
                <a:moveTo>
                  <a:pt x="6965215" y="4154826"/>
                </a:moveTo>
                <a:lnTo>
                  <a:pt x="6962652" y="4157202"/>
                </a:lnTo>
                <a:cubicBezTo>
                  <a:pt x="6942008" y="4157202"/>
                  <a:pt x="6942008" y="4157202"/>
                  <a:pt x="6921366" y="4157202"/>
                </a:cubicBezTo>
                <a:close/>
                <a:moveTo>
                  <a:pt x="7580806" y="4150304"/>
                </a:moveTo>
                <a:lnTo>
                  <a:pt x="7673857" y="4150304"/>
                </a:lnTo>
                <a:cubicBezTo>
                  <a:pt x="7637671" y="4158127"/>
                  <a:pt x="7616992" y="4158127"/>
                  <a:pt x="7575637" y="4165956"/>
                </a:cubicBezTo>
                <a:cubicBezTo>
                  <a:pt x="7575637" y="4158127"/>
                  <a:pt x="7606654" y="4150304"/>
                  <a:pt x="7580806" y="4150304"/>
                </a:cubicBezTo>
                <a:close/>
                <a:moveTo>
                  <a:pt x="7473292" y="4140301"/>
                </a:moveTo>
                <a:cubicBezTo>
                  <a:pt x="7457760" y="4148564"/>
                  <a:pt x="7437051" y="4148564"/>
                  <a:pt x="7421519" y="4156825"/>
                </a:cubicBezTo>
                <a:cubicBezTo>
                  <a:pt x="7437051" y="4156825"/>
                  <a:pt x="7473292" y="4156825"/>
                  <a:pt x="7473292" y="4140301"/>
                </a:cubicBezTo>
                <a:close/>
                <a:moveTo>
                  <a:pt x="8026654" y="4134105"/>
                </a:moveTo>
                <a:cubicBezTo>
                  <a:pt x="8020802" y="4132556"/>
                  <a:pt x="8014299" y="4131008"/>
                  <a:pt x="8009096" y="4134107"/>
                </a:cubicBezTo>
                <a:cubicBezTo>
                  <a:pt x="8019502" y="4140301"/>
                  <a:pt x="7988288" y="4134107"/>
                  <a:pt x="7993491" y="4140301"/>
                </a:cubicBezTo>
                <a:cubicBezTo>
                  <a:pt x="8019502" y="4134107"/>
                  <a:pt x="8029905" y="4140301"/>
                  <a:pt x="8045510" y="4140301"/>
                </a:cubicBezTo>
                <a:cubicBezTo>
                  <a:pt x="8045510" y="4134107"/>
                  <a:pt x="8045510" y="4134107"/>
                  <a:pt x="8040310" y="4134107"/>
                </a:cubicBezTo>
                <a:cubicBezTo>
                  <a:pt x="8037709" y="4137205"/>
                  <a:pt x="8032507" y="4135654"/>
                  <a:pt x="8026654" y="4134105"/>
                </a:cubicBezTo>
                <a:close/>
                <a:moveTo>
                  <a:pt x="7224393" y="4117825"/>
                </a:moveTo>
                <a:cubicBezTo>
                  <a:pt x="7219540" y="4120875"/>
                  <a:pt x="7230779" y="4133073"/>
                  <a:pt x="7214430" y="4133073"/>
                </a:cubicBezTo>
                <a:lnTo>
                  <a:pt x="7225330" y="4133073"/>
                </a:lnTo>
                <a:cubicBezTo>
                  <a:pt x="7229418" y="4131266"/>
                  <a:pt x="7233504" y="4129460"/>
                  <a:pt x="7241678" y="4133073"/>
                </a:cubicBezTo>
                <a:cubicBezTo>
                  <a:pt x="7236229" y="4125844"/>
                  <a:pt x="7236229" y="4125844"/>
                  <a:pt x="7236229" y="4118614"/>
                </a:cubicBezTo>
                <a:cubicBezTo>
                  <a:pt x="7229418" y="4116808"/>
                  <a:pt x="7226011" y="4116808"/>
                  <a:pt x="7224393" y="4117825"/>
                </a:cubicBezTo>
                <a:close/>
                <a:moveTo>
                  <a:pt x="7617368" y="4111386"/>
                </a:moveTo>
                <a:cubicBezTo>
                  <a:pt x="7612258" y="4127907"/>
                  <a:pt x="7642914" y="4127907"/>
                  <a:pt x="7653132" y="4119647"/>
                </a:cubicBezTo>
                <a:cubicBezTo>
                  <a:pt x="7637804" y="4127907"/>
                  <a:pt x="7632696" y="4119647"/>
                  <a:pt x="7617368" y="4111386"/>
                </a:cubicBezTo>
                <a:close/>
                <a:moveTo>
                  <a:pt x="7293450" y="4111386"/>
                </a:moveTo>
                <a:cubicBezTo>
                  <a:pt x="7308632" y="4111386"/>
                  <a:pt x="7323814" y="4119647"/>
                  <a:pt x="7328873" y="4111386"/>
                </a:cubicBezTo>
                <a:cubicBezTo>
                  <a:pt x="7313692" y="4111386"/>
                  <a:pt x="7298512" y="4111386"/>
                  <a:pt x="7293450" y="4111386"/>
                </a:cubicBezTo>
                <a:close/>
                <a:moveTo>
                  <a:pt x="7189905" y="4111386"/>
                </a:moveTo>
                <a:cubicBezTo>
                  <a:pt x="7184456" y="4111386"/>
                  <a:pt x="7162658" y="4111386"/>
                  <a:pt x="7162658" y="4119647"/>
                </a:cubicBezTo>
                <a:cubicBezTo>
                  <a:pt x="7168106" y="4119647"/>
                  <a:pt x="7168106" y="4119647"/>
                  <a:pt x="7162658" y="4127907"/>
                </a:cubicBezTo>
                <a:cubicBezTo>
                  <a:pt x="7179006" y="4119647"/>
                  <a:pt x="7184456" y="4119647"/>
                  <a:pt x="7189905" y="4111386"/>
                </a:cubicBezTo>
                <a:close/>
                <a:moveTo>
                  <a:pt x="6993411" y="4110878"/>
                </a:moveTo>
                <a:lnTo>
                  <a:pt x="6988455" y="4125901"/>
                </a:lnTo>
                <a:cubicBezTo>
                  <a:pt x="6978134" y="4118075"/>
                  <a:pt x="6983296" y="4114165"/>
                  <a:pt x="6992325" y="4111231"/>
                </a:cubicBezTo>
                <a:close/>
                <a:moveTo>
                  <a:pt x="6993617" y="4110250"/>
                </a:moveTo>
                <a:lnTo>
                  <a:pt x="6994740" y="4110446"/>
                </a:lnTo>
                <a:lnTo>
                  <a:pt x="6993411" y="4110878"/>
                </a:lnTo>
                <a:close/>
                <a:moveTo>
                  <a:pt x="7203054" y="4108321"/>
                </a:moveTo>
                <a:cubicBezTo>
                  <a:pt x="7201760" y="4108093"/>
                  <a:pt x="7199171" y="4108547"/>
                  <a:pt x="7193994" y="4110353"/>
                </a:cubicBezTo>
                <a:cubicBezTo>
                  <a:pt x="7188816" y="4117583"/>
                  <a:pt x="7199171" y="4117583"/>
                  <a:pt x="7199171" y="4124811"/>
                </a:cubicBezTo>
                <a:cubicBezTo>
                  <a:pt x="7188816" y="4124811"/>
                  <a:pt x="7173285" y="4117583"/>
                  <a:pt x="7168106" y="4132040"/>
                </a:cubicBezTo>
                <a:cubicBezTo>
                  <a:pt x="7178463" y="4132040"/>
                  <a:pt x="7193994" y="4124811"/>
                  <a:pt x="7204347" y="4132040"/>
                </a:cubicBezTo>
                <a:cubicBezTo>
                  <a:pt x="7193994" y="4117583"/>
                  <a:pt x="7219880" y="4124811"/>
                  <a:pt x="7214703" y="4110353"/>
                </a:cubicBezTo>
                <a:cubicBezTo>
                  <a:pt x="7199171" y="4115777"/>
                  <a:pt x="7206937" y="4108999"/>
                  <a:pt x="7203054" y="4108321"/>
                </a:cubicBezTo>
                <a:close/>
                <a:moveTo>
                  <a:pt x="7111442" y="4103511"/>
                </a:moveTo>
                <a:cubicBezTo>
                  <a:pt x="7104209" y="4103124"/>
                  <a:pt x="7096898" y="4105191"/>
                  <a:pt x="7091811" y="4111386"/>
                </a:cubicBezTo>
                <a:cubicBezTo>
                  <a:pt x="7096898" y="4111386"/>
                  <a:pt x="7117243" y="4103124"/>
                  <a:pt x="7122329" y="4111386"/>
                </a:cubicBezTo>
                <a:cubicBezTo>
                  <a:pt x="7122329" y="4119647"/>
                  <a:pt x="7112157" y="4119647"/>
                  <a:pt x="7112157" y="4127907"/>
                </a:cubicBezTo>
                <a:cubicBezTo>
                  <a:pt x="7154120" y="4127907"/>
                  <a:pt x="7133137" y="4104675"/>
                  <a:pt x="7111442" y="4103511"/>
                </a:cubicBezTo>
                <a:close/>
                <a:moveTo>
                  <a:pt x="7391544" y="4103124"/>
                </a:moveTo>
                <a:cubicBezTo>
                  <a:pt x="7391544" y="4111386"/>
                  <a:pt x="7416068" y="4119647"/>
                  <a:pt x="7416068" y="4111386"/>
                </a:cubicBezTo>
                <a:cubicBezTo>
                  <a:pt x="7406259" y="4103124"/>
                  <a:pt x="7406259" y="4103124"/>
                  <a:pt x="7391544" y="4103124"/>
                </a:cubicBezTo>
                <a:close/>
                <a:moveTo>
                  <a:pt x="7473291" y="4094863"/>
                </a:moveTo>
                <a:cubicBezTo>
                  <a:pt x="7478438" y="4103124"/>
                  <a:pt x="7514468" y="4103124"/>
                  <a:pt x="7519614" y="4094863"/>
                </a:cubicBezTo>
                <a:cubicBezTo>
                  <a:pt x="7499026" y="4094863"/>
                  <a:pt x="7493879" y="4094863"/>
                  <a:pt x="7473291" y="4094863"/>
                </a:cubicBezTo>
                <a:close/>
                <a:moveTo>
                  <a:pt x="7431269" y="4076145"/>
                </a:moveTo>
                <a:cubicBezTo>
                  <a:pt x="7427328" y="4075758"/>
                  <a:pt x="7422503" y="4076275"/>
                  <a:pt x="7416068" y="4078340"/>
                </a:cubicBezTo>
                <a:cubicBezTo>
                  <a:pt x="7421217" y="4086601"/>
                  <a:pt x="7431509" y="4086601"/>
                  <a:pt x="7436658" y="4094863"/>
                </a:cubicBezTo>
                <a:cubicBezTo>
                  <a:pt x="7446950" y="4086601"/>
                  <a:pt x="7457246" y="4086601"/>
                  <a:pt x="7462393" y="4086601"/>
                </a:cubicBezTo>
                <a:cubicBezTo>
                  <a:pt x="7446952" y="4086601"/>
                  <a:pt x="7443092" y="4077307"/>
                  <a:pt x="7431269" y="4076145"/>
                </a:cubicBezTo>
                <a:close/>
                <a:moveTo>
                  <a:pt x="8587754" y="4061817"/>
                </a:moveTo>
                <a:cubicBezTo>
                  <a:pt x="8567513" y="4070078"/>
                  <a:pt x="8532090" y="4070078"/>
                  <a:pt x="8516909" y="4078340"/>
                </a:cubicBezTo>
                <a:cubicBezTo>
                  <a:pt x="8547272" y="4070078"/>
                  <a:pt x="8567513" y="4078340"/>
                  <a:pt x="8587754" y="4061817"/>
                </a:cubicBezTo>
                <a:close/>
                <a:moveTo>
                  <a:pt x="7509881" y="4049427"/>
                </a:moveTo>
                <a:lnTo>
                  <a:pt x="7510636" y="4051278"/>
                </a:lnTo>
                <a:lnTo>
                  <a:pt x="7500393" y="4053301"/>
                </a:lnTo>
                <a:cubicBezTo>
                  <a:pt x="7495966" y="4055624"/>
                  <a:pt x="7494699" y="4058720"/>
                  <a:pt x="7499762" y="4061820"/>
                </a:cubicBezTo>
                <a:cubicBezTo>
                  <a:pt x="7502290" y="4058720"/>
                  <a:pt x="7508616" y="4057172"/>
                  <a:pt x="7512413" y="4055624"/>
                </a:cubicBezTo>
                <a:lnTo>
                  <a:pt x="7510636" y="4051278"/>
                </a:lnTo>
                <a:lnTo>
                  <a:pt x="7520003" y="4049427"/>
                </a:lnTo>
                <a:cubicBezTo>
                  <a:pt x="7520003" y="4049427"/>
                  <a:pt x="7514943" y="4049427"/>
                  <a:pt x="7509881" y="4049427"/>
                </a:cubicBezTo>
                <a:close/>
                <a:moveTo>
                  <a:pt x="8489498" y="4047792"/>
                </a:moveTo>
                <a:cubicBezTo>
                  <a:pt x="8487934" y="4046846"/>
                  <a:pt x="8486617" y="4046846"/>
                  <a:pt x="8485300" y="4048740"/>
                </a:cubicBezTo>
                <a:cubicBezTo>
                  <a:pt x="8490569" y="4056311"/>
                  <a:pt x="8485300" y="4063885"/>
                  <a:pt x="8474765" y="4063885"/>
                </a:cubicBezTo>
                <a:cubicBezTo>
                  <a:pt x="8458960" y="4063885"/>
                  <a:pt x="8448424" y="4063885"/>
                  <a:pt x="8437887" y="4071456"/>
                </a:cubicBezTo>
                <a:cubicBezTo>
                  <a:pt x="8448424" y="4071456"/>
                  <a:pt x="8485300" y="4063885"/>
                  <a:pt x="8469496" y="4079032"/>
                </a:cubicBezTo>
                <a:cubicBezTo>
                  <a:pt x="8485300" y="4071456"/>
                  <a:pt x="8485300" y="4086605"/>
                  <a:pt x="8501105" y="4079032"/>
                </a:cubicBezTo>
                <a:cubicBezTo>
                  <a:pt x="8506373" y="4063885"/>
                  <a:pt x="8480032" y="4079032"/>
                  <a:pt x="8485300" y="4063885"/>
                </a:cubicBezTo>
                <a:cubicBezTo>
                  <a:pt x="8495835" y="4056311"/>
                  <a:pt x="8506373" y="4063885"/>
                  <a:pt x="8516909" y="4056311"/>
                </a:cubicBezTo>
                <a:cubicBezTo>
                  <a:pt x="8501103" y="4061992"/>
                  <a:pt x="8494190" y="4050632"/>
                  <a:pt x="8489498" y="4047792"/>
                </a:cubicBezTo>
                <a:close/>
                <a:moveTo>
                  <a:pt x="8211257" y="4046962"/>
                </a:moveTo>
                <a:cubicBezTo>
                  <a:pt x="8188338" y="4045917"/>
                  <a:pt x="8157455" y="4062647"/>
                  <a:pt x="8138154" y="4062647"/>
                </a:cubicBezTo>
                <a:cubicBezTo>
                  <a:pt x="8158742" y="4070081"/>
                  <a:pt x="8189624" y="4047774"/>
                  <a:pt x="8215357" y="4055211"/>
                </a:cubicBezTo>
                <a:cubicBezTo>
                  <a:pt x="8215357" y="4062647"/>
                  <a:pt x="8194771" y="4047774"/>
                  <a:pt x="8199918" y="4062647"/>
                </a:cubicBezTo>
                <a:cubicBezTo>
                  <a:pt x="8210212" y="4055211"/>
                  <a:pt x="8230799" y="4055211"/>
                  <a:pt x="8230799" y="4055211"/>
                </a:cubicBezTo>
                <a:cubicBezTo>
                  <a:pt x="8225653" y="4049633"/>
                  <a:pt x="8218896" y="4047311"/>
                  <a:pt x="8211257" y="4046962"/>
                </a:cubicBezTo>
                <a:close/>
                <a:moveTo>
                  <a:pt x="8715567" y="4045040"/>
                </a:moveTo>
                <a:cubicBezTo>
                  <a:pt x="8711735" y="4044264"/>
                  <a:pt x="8706626" y="4044264"/>
                  <a:pt x="8696409" y="4047363"/>
                </a:cubicBezTo>
                <a:cubicBezTo>
                  <a:pt x="8691299" y="4053559"/>
                  <a:pt x="8732173" y="4047363"/>
                  <a:pt x="8727065" y="4047363"/>
                </a:cubicBezTo>
                <a:cubicBezTo>
                  <a:pt x="8721954" y="4047363"/>
                  <a:pt x="8719399" y="4045815"/>
                  <a:pt x="8715567" y="4045040"/>
                </a:cubicBezTo>
                <a:close/>
                <a:moveTo>
                  <a:pt x="7171088" y="4045040"/>
                </a:moveTo>
                <a:cubicBezTo>
                  <a:pt x="7162147" y="4045812"/>
                  <a:pt x="7154483" y="4047363"/>
                  <a:pt x="7154483" y="4047363"/>
                </a:cubicBezTo>
                <a:cubicBezTo>
                  <a:pt x="7159593" y="4047363"/>
                  <a:pt x="7159593" y="4053559"/>
                  <a:pt x="7154483" y="4053559"/>
                </a:cubicBezTo>
                <a:cubicBezTo>
                  <a:pt x="7169811" y="4047363"/>
                  <a:pt x="7185139" y="4053559"/>
                  <a:pt x="7195357" y="4047363"/>
                </a:cubicBezTo>
                <a:cubicBezTo>
                  <a:pt x="7190249" y="4044264"/>
                  <a:pt x="7180029" y="4044264"/>
                  <a:pt x="7171088" y="4045040"/>
                </a:cubicBezTo>
                <a:close/>
                <a:moveTo>
                  <a:pt x="8582305" y="4041165"/>
                </a:moveTo>
                <a:cubicBezTo>
                  <a:pt x="8557327" y="4041165"/>
                  <a:pt x="8552333" y="4047363"/>
                  <a:pt x="8532350" y="4047363"/>
                </a:cubicBezTo>
                <a:cubicBezTo>
                  <a:pt x="8527356" y="4047363"/>
                  <a:pt x="8527356" y="4047363"/>
                  <a:pt x="8522358" y="4047363"/>
                </a:cubicBezTo>
                <a:cubicBezTo>
                  <a:pt x="8527356" y="4047363"/>
                  <a:pt x="8522358" y="4053559"/>
                  <a:pt x="8522358" y="4053559"/>
                </a:cubicBezTo>
                <a:cubicBezTo>
                  <a:pt x="8542340" y="4053559"/>
                  <a:pt x="8542340" y="4047363"/>
                  <a:pt x="8562324" y="4047363"/>
                </a:cubicBezTo>
                <a:cubicBezTo>
                  <a:pt x="8562324" y="4047363"/>
                  <a:pt x="8552333" y="4047363"/>
                  <a:pt x="8552333" y="4053559"/>
                </a:cubicBezTo>
                <a:cubicBezTo>
                  <a:pt x="8562324" y="4053559"/>
                  <a:pt x="8562324" y="4053559"/>
                  <a:pt x="8562324" y="4053559"/>
                </a:cubicBezTo>
                <a:cubicBezTo>
                  <a:pt x="8562324" y="4053559"/>
                  <a:pt x="8562324" y="4053559"/>
                  <a:pt x="8567318" y="4053559"/>
                </a:cubicBezTo>
                <a:cubicBezTo>
                  <a:pt x="8562324" y="4047363"/>
                  <a:pt x="8582305" y="4047363"/>
                  <a:pt x="8582305" y="4041165"/>
                </a:cubicBezTo>
                <a:close/>
                <a:moveTo>
                  <a:pt x="8768585" y="4038927"/>
                </a:moveTo>
                <a:cubicBezTo>
                  <a:pt x="8758181" y="4039789"/>
                  <a:pt x="8745176" y="4043232"/>
                  <a:pt x="8732172" y="4046673"/>
                </a:cubicBezTo>
                <a:cubicBezTo>
                  <a:pt x="8742576" y="4053559"/>
                  <a:pt x="8768585" y="4046673"/>
                  <a:pt x="8789394" y="4046673"/>
                </a:cubicBezTo>
                <a:cubicBezTo>
                  <a:pt x="8786794" y="4039789"/>
                  <a:pt x="8778990" y="4038068"/>
                  <a:pt x="8768585" y="4038927"/>
                </a:cubicBezTo>
                <a:close/>
                <a:moveTo>
                  <a:pt x="8364298" y="4038652"/>
                </a:moveTo>
                <a:cubicBezTo>
                  <a:pt x="8361713" y="4038285"/>
                  <a:pt x="8357513" y="4038774"/>
                  <a:pt x="8351051" y="4040731"/>
                </a:cubicBezTo>
                <a:lnTo>
                  <a:pt x="8333520" y="4054001"/>
                </a:lnTo>
                <a:lnTo>
                  <a:pt x="8323047" y="4056049"/>
                </a:lnTo>
                <a:lnTo>
                  <a:pt x="8287726" y="4054427"/>
                </a:lnTo>
                <a:cubicBezTo>
                  <a:pt x="8270926" y="4056385"/>
                  <a:pt x="8252833" y="4060298"/>
                  <a:pt x="8237325" y="4064211"/>
                </a:cubicBezTo>
                <a:cubicBezTo>
                  <a:pt x="8252833" y="4064211"/>
                  <a:pt x="8247663" y="4064211"/>
                  <a:pt x="8258002" y="4064211"/>
                </a:cubicBezTo>
                <a:cubicBezTo>
                  <a:pt x="8263171" y="4064211"/>
                  <a:pt x="8263171" y="4064211"/>
                  <a:pt x="8268341" y="4064211"/>
                </a:cubicBezTo>
                <a:cubicBezTo>
                  <a:pt x="8247663" y="4079861"/>
                  <a:pt x="8221816" y="4079861"/>
                  <a:pt x="8195968" y="4095516"/>
                </a:cubicBezTo>
                <a:cubicBezTo>
                  <a:pt x="8164952" y="4095516"/>
                  <a:pt x="8180461" y="4079861"/>
                  <a:pt x="8144275" y="4087690"/>
                </a:cubicBezTo>
                <a:cubicBezTo>
                  <a:pt x="8144275" y="4103344"/>
                  <a:pt x="8113258" y="4103344"/>
                  <a:pt x="8087410" y="4111170"/>
                </a:cubicBezTo>
                <a:cubicBezTo>
                  <a:pt x="8082241" y="4103344"/>
                  <a:pt x="8082241" y="4103344"/>
                  <a:pt x="8082241" y="4103344"/>
                </a:cubicBezTo>
                <a:cubicBezTo>
                  <a:pt x="8061563" y="4111170"/>
                  <a:pt x="8051225" y="4103344"/>
                  <a:pt x="8025376" y="4118997"/>
                </a:cubicBezTo>
                <a:cubicBezTo>
                  <a:pt x="8025376" y="4111170"/>
                  <a:pt x="8025376" y="4111170"/>
                  <a:pt x="8020209" y="4111170"/>
                </a:cubicBezTo>
                <a:cubicBezTo>
                  <a:pt x="8030547" y="4103344"/>
                  <a:pt x="8113258" y="4087690"/>
                  <a:pt x="8102919" y="4095516"/>
                </a:cubicBezTo>
                <a:cubicBezTo>
                  <a:pt x="8139105" y="4079861"/>
                  <a:pt x="8164952" y="4072038"/>
                  <a:pt x="8206308" y="4072038"/>
                </a:cubicBezTo>
                <a:cubicBezTo>
                  <a:pt x="8201139" y="4072038"/>
                  <a:pt x="8221816" y="4064211"/>
                  <a:pt x="8206308" y="4064211"/>
                </a:cubicBezTo>
                <a:cubicBezTo>
                  <a:pt x="8185630" y="4072038"/>
                  <a:pt x="8154613" y="4079861"/>
                  <a:pt x="8139105" y="4072038"/>
                </a:cubicBezTo>
                <a:cubicBezTo>
                  <a:pt x="8133935" y="4079864"/>
                  <a:pt x="8119720" y="4083777"/>
                  <a:pt x="8104858" y="4084756"/>
                </a:cubicBezTo>
                <a:lnTo>
                  <a:pt x="8068470" y="4080085"/>
                </a:lnTo>
                <a:lnTo>
                  <a:pt x="8068672" y="4079863"/>
                </a:lnTo>
                <a:lnTo>
                  <a:pt x="8068714" y="4079760"/>
                </a:lnTo>
                <a:lnTo>
                  <a:pt x="8085472" y="4078884"/>
                </a:lnTo>
                <a:cubicBezTo>
                  <a:pt x="8089996" y="4077907"/>
                  <a:pt x="8092581" y="4075950"/>
                  <a:pt x="8092581" y="4072038"/>
                </a:cubicBezTo>
                <a:cubicBezTo>
                  <a:pt x="8077072" y="4068125"/>
                  <a:pt x="8066733" y="4066168"/>
                  <a:pt x="8057041" y="4067146"/>
                </a:cubicBezTo>
                <a:cubicBezTo>
                  <a:pt x="8047347" y="4068125"/>
                  <a:pt x="8038302" y="4072037"/>
                  <a:pt x="8025376" y="4079861"/>
                </a:cubicBezTo>
                <a:cubicBezTo>
                  <a:pt x="8046055" y="4079861"/>
                  <a:pt x="8061563" y="4072038"/>
                  <a:pt x="8071902" y="4072038"/>
                </a:cubicBezTo>
                <a:lnTo>
                  <a:pt x="8068714" y="4079760"/>
                </a:lnTo>
                <a:lnTo>
                  <a:pt x="8066732" y="4079861"/>
                </a:lnTo>
                <a:lnTo>
                  <a:pt x="8068470" y="4080085"/>
                </a:lnTo>
                <a:lnTo>
                  <a:pt x="8061563" y="4087690"/>
                </a:lnTo>
                <a:cubicBezTo>
                  <a:pt x="8046055" y="4079861"/>
                  <a:pt x="8040887" y="4087690"/>
                  <a:pt x="8020209" y="4087690"/>
                </a:cubicBezTo>
                <a:cubicBezTo>
                  <a:pt x="8025376" y="4072038"/>
                  <a:pt x="7999531" y="4079861"/>
                  <a:pt x="7994361" y="4079861"/>
                </a:cubicBezTo>
                <a:cubicBezTo>
                  <a:pt x="7978852" y="4087690"/>
                  <a:pt x="8004700" y="4087690"/>
                  <a:pt x="7984023" y="4095516"/>
                </a:cubicBezTo>
                <a:cubicBezTo>
                  <a:pt x="7963344" y="4095516"/>
                  <a:pt x="7947836" y="4103344"/>
                  <a:pt x="7927158" y="4095516"/>
                </a:cubicBezTo>
                <a:cubicBezTo>
                  <a:pt x="7932329" y="4087690"/>
                  <a:pt x="7947836" y="4087690"/>
                  <a:pt x="7953005" y="4079861"/>
                </a:cubicBezTo>
                <a:cubicBezTo>
                  <a:pt x="7932329" y="4079861"/>
                  <a:pt x="7937496" y="4095516"/>
                  <a:pt x="7921989" y="4095516"/>
                </a:cubicBezTo>
                <a:cubicBezTo>
                  <a:pt x="7921989" y="4087690"/>
                  <a:pt x="7906480" y="4087690"/>
                  <a:pt x="7896143" y="4087690"/>
                </a:cubicBezTo>
                <a:cubicBezTo>
                  <a:pt x="7875464" y="4103344"/>
                  <a:pt x="7823771" y="4103344"/>
                  <a:pt x="7808261" y="4118997"/>
                </a:cubicBezTo>
                <a:cubicBezTo>
                  <a:pt x="7797923" y="4111170"/>
                  <a:pt x="7782415" y="4118997"/>
                  <a:pt x="7772075" y="4111170"/>
                </a:cubicBezTo>
                <a:cubicBezTo>
                  <a:pt x="7782415" y="4111170"/>
                  <a:pt x="7792753" y="4111170"/>
                  <a:pt x="7792753" y="4103344"/>
                </a:cubicBezTo>
                <a:cubicBezTo>
                  <a:pt x="7766906" y="4118997"/>
                  <a:pt x="7715212" y="4111170"/>
                  <a:pt x="7720380" y="4126823"/>
                </a:cubicBezTo>
                <a:cubicBezTo>
                  <a:pt x="7710042" y="4130738"/>
                  <a:pt x="7700994" y="4128780"/>
                  <a:pt x="7692595" y="4126823"/>
                </a:cubicBezTo>
                <a:lnTo>
                  <a:pt x="7679026" y="4126823"/>
                </a:lnTo>
                <a:cubicBezTo>
                  <a:pt x="7668686" y="4126823"/>
                  <a:pt x="7668686" y="4134651"/>
                  <a:pt x="7658348" y="4134651"/>
                </a:cubicBezTo>
                <a:cubicBezTo>
                  <a:pt x="7648009" y="4118997"/>
                  <a:pt x="7606654" y="4142476"/>
                  <a:pt x="7585977" y="4134651"/>
                </a:cubicBezTo>
                <a:cubicBezTo>
                  <a:pt x="7596315" y="4142476"/>
                  <a:pt x="7565298" y="4142476"/>
                  <a:pt x="7565298" y="4150304"/>
                </a:cubicBezTo>
                <a:lnTo>
                  <a:pt x="7580806" y="4150304"/>
                </a:lnTo>
                <a:cubicBezTo>
                  <a:pt x="7565298" y="4173782"/>
                  <a:pt x="7523942" y="4158127"/>
                  <a:pt x="7503263" y="4173782"/>
                </a:cubicBezTo>
                <a:cubicBezTo>
                  <a:pt x="7529112" y="4173782"/>
                  <a:pt x="7560128" y="4165956"/>
                  <a:pt x="7565298" y="4181609"/>
                </a:cubicBezTo>
                <a:cubicBezTo>
                  <a:pt x="7565298" y="4165956"/>
                  <a:pt x="7580806" y="4181609"/>
                  <a:pt x="7591144" y="4181609"/>
                </a:cubicBezTo>
                <a:cubicBezTo>
                  <a:pt x="7591144" y="4165956"/>
                  <a:pt x="7637671" y="4173782"/>
                  <a:pt x="7663516" y="4158127"/>
                </a:cubicBezTo>
                <a:cubicBezTo>
                  <a:pt x="7668686" y="4173782"/>
                  <a:pt x="7679026" y="4165956"/>
                  <a:pt x="7699703" y="4158127"/>
                </a:cubicBezTo>
                <a:cubicBezTo>
                  <a:pt x="7694535" y="4173782"/>
                  <a:pt x="7725550" y="4165956"/>
                  <a:pt x="7730720" y="4173782"/>
                </a:cubicBezTo>
                <a:cubicBezTo>
                  <a:pt x="7756567" y="4142476"/>
                  <a:pt x="7823771" y="4158127"/>
                  <a:pt x="7844447" y="4158127"/>
                </a:cubicBezTo>
                <a:cubicBezTo>
                  <a:pt x="7844447" y="4158127"/>
                  <a:pt x="7854786" y="4150304"/>
                  <a:pt x="7854786" y="4150304"/>
                </a:cubicBezTo>
                <a:cubicBezTo>
                  <a:pt x="7870295" y="4150304"/>
                  <a:pt x="7875464" y="4165956"/>
                  <a:pt x="7890973" y="4158127"/>
                </a:cubicBezTo>
                <a:cubicBezTo>
                  <a:pt x="7880633" y="4150304"/>
                  <a:pt x="7870295" y="4158127"/>
                  <a:pt x="7870295" y="4150304"/>
                </a:cubicBezTo>
                <a:cubicBezTo>
                  <a:pt x="7890973" y="4150304"/>
                  <a:pt x="7906480" y="4142476"/>
                  <a:pt x="7916818" y="4150304"/>
                </a:cubicBezTo>
                <a:cubicBezTo>
                  <a:pt x="7916818" y="4142476"/>
                  <a:pt x="7921989" y="4142476"/>
                  <a:pt x="7932329" y="4134651"/>
                </a:cubicBezTo>
                <a:cubicBezTo>
                  <a:pt x="7947836" y="4134651"/>
                  <a:pt x="7958175" y="4142476"/>
                  <a:pt x="7963344" y="4142476"/>
                </a:cubicBezTo>
                <a:cubicBezTo>
                  <a:pt x="7963344" y="4142476"/>
                  <a:pt x="7972392" y="4142476"/>
                  <a:pt x="7979499" y="4142476"/>
                </a:cubicBezTo>
                <a:lnTo>
                  <a:pt x="7984023" y="4142476"/>
                </a:lnTo>
                <a:cubicBezTo>
                  <a:pt x="7921989" y="4126823"/>
                  <a:pt x="8097749" y="4111170"/>
                  <a:pt x="8082241" y="4134651"/>
                </a:cubicBezTo>
                <a:cubicBezTo>
                  <a:pt x="8097749" y="4126823"/>
                  <a:pt x="8097749" y="4118997"/>
                  <a:pt x="8113258" y="4118997"/>
                </a:cubicBezTo>
                <a:cubicBezTo>
                  <a:pt x="8123596" y="4118997"/>
                  <a:pt x="8149445" y="4118997"/>
                  <a:pt x="8154613" y="4126823"/>
                </a:cubicBezTo>
                <a:cubicBezTo>
                  <a:pt x="8185630" y="4118997"/>
                  <a:pt x="8201139" y="4111170"/>
                  <a:pt x="8216647" y="4118997"/>
                </a:cubicBezTo>
                <a:cubicBezTo>
                  <a:pt x="8226985" y="4111170"/>
                  <a:pt x="8211477" y="4111170"/>
                  <a:pt x="8211477" y="4103344"/>
                </a:cubicBezTo>
                <a:cubicBezTo>
                  <a:pt x="8221816" y="4103344"/>
                  <a:pt x="8237325" y="4095516"/>
                  <a:pt x="8247663" y="4103344"/>
                </a:cubicBezTo>
                <a:cubicBezTo>
                  <a:pt x="8232154" y="4103344"/>
                  <a:pt x="8216647" y="4111170"/>
                  <a:pt x="8237325" y="4118997"/>
                </a:cubicBezTo>
                <a:cubicBezTo>
                  <a:pt x="8247663" y="4103344"/>
                  <a:pt x="8294188" y="4103344"/>
                  <a:pt x="8294188" y="4111170"/>
                </a:cubicBezTo>
                <a:cubicBezTo>
                  <a:pt x="8309696" y="4103344"/>
                  <a:pt x="8294188" y="4103344"/>
                  <a:pt x="8294188" y="4095516"/>
                </a:cubicBezTo>
                <a:cubicBezTo>
                  <a:pt x="8309696" y="4087690"/>
                  <a:pt x="8314865" y="4079861"/>
                  <a:pt x="8325205" y="4079861"/>
                </a:cubicBezTo>
                <a:cubicBezTo>
                  <a:pt x="8330375" y="4079861"/>
                  <a:pt x="8340713" y="4079861"/>
                  <a:pt x="8345883" y="4079861"/>
                </a:cubicBezTo>
                <a:cubicBezTo>
                  <a:pt x="8335543" y="4087690"/>
                  <a:pt x="8325205" y="4095516"/>
                  <a:pt x="8314865" y="4095516"/>
                </a:cubicBezTo>
                <a:cubicBezTo>
                  <a:pt x="8335543" y="4087690"/>
                  <a:pt x="8345883" y="4103344"/>
                  <a:pt x="8361391" y="4087690"/>
                </a:cubicBezTo>
                <a:cubicBezTo>
                  <a:pt x="8371728" y="4079861"/>
                  <a:pt x="8345883" y="4079861"/>
                  <a:pt x="8361391" y="4079861"/>
                </a:cubicBezTo>
                <a:cubicBezTo>
                  <a:pt x="8387237" y="4079861"/>
                  <a:pt x="8392407" y="4079861"/>
                  <a:pt x="8407915" y="4079861"/>
                </a:cubicBezTo>
                <a:cubicBezTo>
                  <a:pt x="8407915" y="4064211"/>
                  <a:pt x="8407915" y="4064211"/>
                  <a:pt x="8407915" y="4064211"/>
                </a:cubicBezTo>
                <a:cubicBezTo>
                  <a:pt x="8382068" y="4072038"/>
                  <a:pt x="8371728" y="4072038"/>
                  <a:pt x="8356221" y="4072038"/>
                </a:cubicBezTo>
                <a:cubicBezTo>
                  <a:pt x="8351051" y="4072038"/>
                  <a:pt x="8356221" y="4064211"/>
                  <a:pt x="8345883" y="4064211"/>
                </a:cubicBezTo>
                <a:cubicBezTo>
                  <a:pt x="8335543" y="4072038"/>
                  <a:pt x="8294188" y="4079861"/>
                  <a:pt x="8289019" y="4064211"/>
                </a:cubicBezTo>
                <a:cubicBezTo>
                  <a:pt x="8301941" y="4060298"/>
                  <a:pt x="8310989" y="4058340"/>
                  <a:pt x="8321327" y="4056385"/>
                </a:cubicBezTo>
                <a:lnTo>
                  <a:pt x="8323047" y="4056049"/>
                </a:lnTo>
                <a:lnTo>
                  <a:pt x="8330375" y="4056385"/>
                </a:lnTo>
                <a:lnTo>
                  <a:pt x="8333520" y="4054001"/>
                </a:lnTo>
                <a:lnTo>
                  <a:pt x="8361391" y="4048557"/>
                </a:lnTo>
                <a:cubicBezTo>
                  <a:pt x="8365269" y="4048557"/>
                  <a:pt x="8372053" y="4039752"/>
                  <a:pt x="8364298" y="4038652"/>
                </a:cubicBezTo>
                <a:close/>
                <a:moveTo>
                  <a:pt x="8437889" y="4032904"/>
                </a:moveTo>
                <a:lnTo>
                  <a:pt x="8423670" y="4039473"/>
                </a:lnTo>
                <a:lnTo>
                  <a:pt x="8420646" y="4040131"/>
                </a:lnTo>
                <a:lnTo>
                  <a:pt x="8421382" y="4040530"/>
                </a:lnTo>
                <a:lnTo>
                  <a:pt x="8402126" y="4049427"/>
                </a:lnTo>
                <a:cubicBezTo>
                  <a:pt x="8412343" y="4049427"/>
                  <a:pt x="8422561" y="4049427"/>
                  <a:pt x="8422561" y="4041165"/>
                </a:cubicBezTo>
                <a:lnTo>
                  <a:pt x="8421382" y="4040530"/>
                </a:lnTo>
                <a:lnTo>
                  <a:pt x="8423670" y="4039473"/>
                </a:lnTo>
                <a:lnTo>
                  <a:pt x="8431902" y="4037681"/>
                </a:lnTo>
                <a:cubicBezTo>
                  <a:pt x="8435335" y="4036519"/>
                  <a:pt x="8437889" y="4034971"/>
                  <a:pt x="8437889" y="4032904"/>
                </a:cubicBezTo>
                <a:close/>
                <a:moveTo>
                  <a:pt x="7138117" y="4032001"/>
                </a:moveTo>
                <a:cubicBezTo>
                  <a:pt x="7158758" y="4039826"/>
                  <a:pt x="7200044" y="4032001"/>
                  <a:pt x="7215527" y="4039826"/>
                </a:cubicBezTo>
                <a:cubicBezTo>
                  <a:pt x="7215527" y="4047653"/>
                  <a:pt x="7205207" y="4047653"/>
                  <a:pt x="7210367" y="4055476"/>
                </a:cubicBezTo>
                <a:cubicBezTo>
                  <a:pt x="7184564" y="4071127"/>
                  <a:pt x="7138117" y="4071127"/>
                  <a:pt x="7101991" y="4071127"/>
                </a:cubicBezTo>
                <a:cubicBezTo>
                  <a:pt x="7112314" y="4063301"/>
                  <a:pt x="7112314" y="4055476"/>
                  <a:pt x="7127796" y="4055476"/>
                </a:cubicBezTo>
                <a:cubicBezTo>
                  <a:pt x="7112314" y="4055476"/>
                  <a:pt x="7122635" y="4039826"/>
                  <a:pt x="7127796" y="4039826"/>
                </a:cubicBezTo>
                <a:cubicBezTo>
                  <a:pt x="7138117" y="4039826"/>
                  <a:pt x="7148437" y="4047653"/>
                  <a:pt x="7138117" y="4032001"/>
                </a:cubicBezTo>
                <a:close/>
                <a:moveTo>
                  <a:pt x="8909287" y="4024642"/>
                </a:moveTo>
                <a:cubicBezTo>
                  <a:pt x="8857266" y="4032904"/>
                  <a:pt x="8852066" y="4032904"/>
                  <a:pt x="8794843" y="4041165"/>
                </a:cubicBezTo>
                <a:cubicBezTo>
                  <a:pt x="8794843" y="4049427"/>
                  <a:pt x="8805249" y="4049427"/>
                  <a:pt x="8820854" y="4041165"/>
                </a:cubicBezTo>
                <a:cubicBezTo>
                  <a:pt x="8820854" y="4041165"/>
                  <a:pt x="8826056" y="4041165"/>
                  <a:pt x="8831258" y="4049427"/>
                </a:cubicBezTo>
                <a:cubicBezTo>
                  <a:pt x="8846863" y="4032904"/>
                  <a:pt x="8904086" y="4041165"/>
                  <a:pt x="8909287" y="4024642"/>
                </a:cubicBezTo>
                <a:close/>
                <a:moveTo>
                  <a:pt x="8639528" y="4024642"/>
                </a:moveTo>
                <a:cubicBezTo>
                  <a:pt x="8618941" y="4032904"/>
                  <a:pt x="8603500" y="4016381"/>
                  <a:pt x="8593205" y="4032904"/>
                </a:cubicBezTo>
                <a:cubicBezTo>
                  <a:pt x="8613793" y="4024642"/>
                  <a:pt x="8593205" y="4049427"/>
                  <a:pt x="8608646" y="4041165"/>
                </a:cubicBezTo>
                <a:cubicBezTo>
                  <a:pt x="8608646" y="4032904"/>
                  <a:pt x="8634382" y="4032904"/>
                  <a:pt x="8639528" y="4024642"/>
                </a:cubicBezTo>
                <a:close/>
                <a:moveTo>
                  <a:pt x="8212145" y="4024642"/>
                </a:moveTo>
                <a:cubicBezTo>
                  <a:pt x="8201666" y="4032904"/>
                  <a:pt x="8175464" y="4024642"/>
                  <a:pt x="8154504" y="4032904"/>
                </a:cubicBezTo>
                <a:cubicBezTo>
                  <a:pt x="8154504" y="4032904"/>
                  <a:pt x="8222626" y="4032904"/>
                  <a:pt x="8212145" y="4024642"/>
                </a:cubicBezTo>
                <a:close/>
                <a:moveTo>
                  <a:pt x="7443318" y="4024642"/>
                </a:moveTo>
                <a:cubicBezTo>
                  <a:pt x="7433100" y="4024642"/>
                  <a:pt x="7402444" y="4024642"/>
                  <a:pt x="7407554" y="4041165"/>
                </a:cubicBezTo>
                <a:cubicBezTo>
                  <a:pt x="7422881" y="4032904"/>
                  <a:pt x="7433100" y="4032904"/>
                  <a:pt x="7443318" y="4024642"/>
                </a:cubicBezTo>
                <a:close/>
                <a:moveTo>
                  <a:pt x="8587754" y="4016381"/>
                </a:moveTo>
                <a:cubicBezTo>
                  <a:pt x="8577401" y="4024642"/>
                  <a:pt x="8551513" y="4024642"/>
                  <a:pt x="8535981" y="4032904"/>
                </a:cubicBezTo>
                <a:cubicBezTo>
                  <a:pt x="8546338" y="4032904"/>
                  <a:pt x="8572223" y="4032904"/>
                  <a:pt x="8587754" y="4016381"/>
                </a:cubicBezTo>
                <a:close/>
                <a:moveTo>
                  <a:pt x="8165403" y="3991598"/>
                </a:moveTo>
                <a:cubicBezTo>
                  <a:pt x="8149053" y="4008119"/>
                  <a:pt x="8149053" y="3991598"/>
                  <a:pt x="8132703" y="3999858"/>
                </a:cubicBezTo>
                <a:cubicBezTo>
                  <a:pt x="8143603" y="4008119"/>
                  <a:pt x="8170852" y="4008119"/>
                  <a:pt x="8176303" y="3999858"/>
                </a:cubicBezTo>
                <a:cubicBezTo>
                  <a:pt x="8170852" y="3999858"/>
                  <a:pt x="8165403" y="3999858"/>
                  <a:pt x="8165403" y="3991598"/>
                </a:cubicBezTo>
                <a:close/>
                <a:moveTo>
                  <a:pt x="8912013" y="3983335"/>
                </a:moveTo>
                <a:cubicBezTo>
                  <a:pt x="8897298" y="3991598"/>
                  <a:pt x="8892394" y="3983335"/>
                  <a:pt x="8887489" y="3991598"/>
                </a:cubicBezTo>
                <a:cubicBezTo>
                  <a:pt x="8902204" y="3991598"/>
                  <a:pt x="8897298" y="3999858"/>
                  <a:pt x="8912013" y="3991598"/>
                </a:cubicBezTo>
                <a:cubicBezTo>
                  <a:pt x="8912013" y="3983335"/>
                  <a:pt x="8912013" y="3983335"/>
                  <a:pt x="8912013" y="3983335"/>
                </a:cubicBezTo>
                <a:close/>
                <a:moveTo>
                  <a:pt x="8685849" y="3983335"/>
                </a:moveTo>
                <a:cubicBezTo>
                  <a:pt x="8665041" y="3991598"/>
                  <a:pt x="8633829" y="3991598"/>
                  <a:pt x="8628626" y="3999858"/>
                </a:cubicBezTo>
                <a:cubicBezTo>
                  <a:pt x="8633829" y="3999858"/>
                  <a:pt x="8633829" y="4008119"/>
                  <a:pt x="8633829" y="4008119"/>
                </a:cubicBezTo>
                <a:cubicBezTo>
                  <a:pt x="8649435" y="3999858"/>
                  <a:pt x="8675446" y="3999858"/>
                  <a:pt x="8685849" y="3983335"/>
                </a:cubicBezTo>
                <a:close/>
                <a:moveTo>
                  <a:pt x="8092105" y="3979204"/>
                </a:moveTo>
                <a:cubicBezTo>
                  <a:pt x="8071396" y="3979204"/>
                  <a:pt x="8076573" y="3993662"/>
                  <a:pt x="8061040" y="3993662"/>
                </a:cubicBezTo>
                <a:cubicBezTo>
                  <a:pt x="8045508" y="4008119"/>
                  <a:pt x="8097282" y="3986432"/>
                  <a:pt x="8092105" y="3979204"/>
                </a:cubicBezTo>
                <a:close/>
                <a:moveTo>
                  <a:pt x="9113652" y="3970942"/>
                </a:moveTo>
                <a:lnTo>
                  <a:pt x="9113505" y="3971169"/>
                </a:lnTo>
                <a:lnTo>
                  <a:pt x="9112857" y="3971152"/>
                </a:lnTo>
                <a:close/>
                <a:moveTo>
                  <a:pt x="7255301" y="3962680"/>
                </a:moveTo>
                <a:cubicBezTo>
                  <a:pt x="7240211" y="3969566"/>
                  <a:pt x="7199966" y="3969566"/>
                  <a:pt x="7189905" y="3983335"/>
                </a:cubicBezTo>
                <a:cubicBezTo>
                  <a:pt x="7220089" y="3976450"/>
                  <a:pt x="7255301" y="3969566"/>
                  <a:pt x="7255301" y="3962680"/>
                </a:cubicBezTo>
                <a:close/>
                <a:moveTo>
                  <a:pt x="9098324" y="3954419"/>
                </a:moveTo>
                <a:cubicBezTo>
                  <a:pt x="9098324" y="3954419"/>
                  <a:pt x="9077887" y="3954419"/>
                  <a:pt x="9072779" y="3962680"/>
                </a:cubicBezTo>
                <a:cubicBezTo>
                  <a:pt x="9072779" y="3979204"/>
                  <a:pt x="9113652" y="3954419"/>
                  <a:pt x="9098324" y="3954419"/>
                </a:cubicBezTo>
                <a:close/>
                <a:moveTo>
                  <a:pt x="8174875" y="3954419"/>
                </a:moveTo>
                <a:cubicBezTo>
                  <a:pt x="8143733" y="3954419"/>
                  <a:pt x="8122974" y="3954419"/>
                  <a:pt x="8091832" y="3970942"/>
                </a:cubicBezTo>
                <a:cubicBezTo>
                  <a:pt x="8112593" y="3970942"/>
                  <a:pt x="8200826" y="3970942"/>
                  <a:pt x="8174875" y="3954419"/>
                </a:cubicBezTo>
                <a:close/>
                <a:moveTo>
                  <a:pt x="9213054" y="3937896"/>
                </a:moveTo>
                <a:cubicBezTo>
                  <a:pt x="9207932" y="3954419"/>
                  <a:pt x="9141335" y="3962680"/>
                  <a:pt x="9120845" y="3962680"/>
                </a:cubicBezTo>
                <a:cubicBezTo>
                  <a:pt x="9125967" y="3970942"/>
                  <a:pt x="9105476" y="3962680"/>
                  <a:pt x="9105476" y="3970942"/>
                </a:cubicBezTo>
                <a:lnTo>
                  <a:pt x="9112857" y="3971152"/>
                </a:lnTo>
                <a:lnTo>
                  <a:pt x="9087468" y="3977827"/>
                </a:lnTo>
                <a:cubicBezTo>
                  <a:pt x="9080442" y="3977827"/>
                  <a:pt x="9075334" y="3977827"/>
                  <a:pt x="9072779" y="3984711"/>
                </a:cubicBezTo>
                <a:cubicBezTo>
                  <a:pt x="9084274" y="3979548"/>
                  <a:pt x="9098645" y="3986004"/>
                  <a:pt x="9107266" y="3980839"/>
                </a:cubicBezTo>
                <a:lnTo>
                  <a:pt x="9113505" y="3971169"/>
                </a:lnTo>
                <a:lnTo>
                  <a:pt x="9137414" y="3971847"/>
                </a:lnTo>
                <a:cubicBezTo>
                  <a:pt x="9169831" y="3968361"/>
                  <a:pt x="9201529" y="3954419"/>
                  <a:pt x="9213054" y="3954419"/>
                </a:cubicBezTo>
                <a:cubicBezTo>
                  <a:pt x="9213054" y="3954419"/>
                  <a:pt x="9233545" y="3937896"/>
                  <a:pt x="9213054" y="3937896"/>
                </a:cubicBezTo>
                <a:close/>
                <a:moveTo>
                  <a:pt x="7276869" y="3915566"/>
                </a:moveTo>
                <a:cubicBezTo>
                  <a:pt x="7270504" y="3915436"/>
                  <a:pt x="7265607" y="3916728"/>
                  <a:pt x="7263649" y="3918276"/>
                </a:cubicBezTo>
                <a:cubicBezTo>
                  <a:pt x="7259733" y="3921373"/>
                  <a:pt x="7267565" y="3925505"/>
                  <a:pt x="7298900" y="3921373"/>
                </a:cubicBezTo>
                <a:cubicBezTo>
                  <a:pt x="7291068" y="3917244"/>
                  <a:pt x="7283234" y="3915694"/>
                  <a:pt x="7276869" y="3915566"/>
                </a:cubicBezTo>
                <a:close/>
                <a:moveTo>
                  <a:pt x="7988591" y="3904851"/>
                </a:moveTo>
                <a:cubicBezTo>
                  <a:pt x="7978297" y="3913112"/>
                  <a:pt x="7973150" y="3913112"/>
                  <a:pt x="7962855" y="3913112"/>
                </a:cubicBezTo>
                <a:cubicBezTo>
                  <a:pt x="7968003" y="3921373"/>
                  <a:pt x="7947414" y="3921373"/>
                  <a:pt x="7947414" y="3929635"/>
                </a:cubicBezTo>
                <a:cubicBezTo>
                  <a:pt x="7957709" y="3929635"/>
                  <a:pt x="7957709" y="3929635"/>
                  <a:pt x="7978297" y="3929635"/>
                </a:cubicBezTo>
                <a:cubicBezTo>
                  <a:pt x="7983444" y="3921373"/>
                  <a:pt x="7978297" y="3921373"/>
                  <a:pt x="7973150" y="3913112"/>
                </a:cubicBezTo>
                <a:cubicBezTo>
                  <a:pt x="7983444" y="3913112"/>
                  <a:pt x="7993738" y="3913112"/>
                  <a:pt x="7988591" y="3904851"/>
                </a:cubicBezTo>
                <a:close/>
                <a:moveTo>
                  <a:pt x="7865668" y="3904851"/>
                </a:moveTo>
                <a:cubicBezTo>
                  <a:pt x="7870665" y="3913112"/>
                  <a:pt x="7885652" y="3913112"/>
                  <a:pt x="7890647" y="3913112"/>
                </a:cubicBezTo>
                <a:cubicBezTo>
                  <a:pt x="7895643" y="3904851"/>
                  <a:pt x="7875660" y="3913112"/>
                  <a:pt x="7880657" y="3904851"/>
                </a:cubicBezTo>
                <a:cubicBezTo>
                  <a:pt x="7865668" y="3904851"/>
                  <a:pt x="7865668" y="3904851"/>
                  <a:pt x="7865668" y="3904851"/>
                </a:cubicBezTo>
                <a:close/>
                <a:moveTo>
                  <a:pt x="7398740" y="3873743"/>
                </a:moveTo>
                <a:cubicBezTo>
                  <a:pt x="7395657" y="3873355"/>
                  <a:pt x="7392810" y="3873871"/>
                  <a:pt x="7391544" y="3875937"/>
                </a:cubicBezTo>
                <a:cubicBezTo>
                  <a:pt x="7396607" y="3875937"/>
                  <a:pt x="7401667" y="3884199"/>
                  <a:pt x="7396607" y="3884199"/>
                </a:cubicBezTo>
                <a:cubicBezTo>
                  <a:pt x="7419378" y="3884199"/>
                  <a:pt x="7407992" y="3874905"/>
                  <a:pt x="7398740" y="3873743"/>
                </a:cubicBezTo>
                <a:close/>
                <a:moveTo>
                  <a:pt x="7582529" y="3872908"/>
                </a:moveTo>
                <a:lnTo>
                  <a:pt x="7584637" y="3874827"/>
                </a:lnTo>
                <a:lnTo>
                  <a:pt x="7576778" y="3875500"/>
                </a:lnTo>
                <a:close/>
                <a:moveTo>
                  <a:pt x="7610967" y="3872566"/>
                </a:moveTo>
                <a:cubicBezTo>
                  <a:pt x="7623225" y="3871585"/>
                  <a:pt x="7636125" y="3871585"/>
                  <a:pt x="7649027" y="3875500"/>
                </a:cubicBezTo>
                <a:cubicBezTo>
                  <a:pt x="7654190" y="3883324"/>
                  <a:pt x="7643867" y="3883324"/>
                  <a:pt x="7628384" y="3891152"/>
                </a:cubicBezTo>
                <a:cubicBezTo>
                  <a:pt x="7625804" y="3883324"/>
                  <a:pt x="7607742" y="3883324"/>
                  <a:pt x="7592905" y="3882346"/>
                </a:cubicBezTo>
                <a:lnTo>
                  <a:pt x="7584637" y="3874827"/>
                </a:lnTo>
                <a:close/>
                <a:moveTo>
                  <a:pt x="9506030" y="3867676"/>
                </a:moveTo>
                <a:cubicBezTo>
                  <a:pt x="9495911" y="3867676"/>
                  <a:pt x="9470607" y="3875937"/>
                  <a:pt x="9475668" y="3884199"/>
                </a:cubicBezTo>
                <a:cubicBezTo>
                  <a:pt x="9485788" y="3875937"/>
                  <a:pt x="9500970" y="3875937"/>
                  <a:pt x="9506030" y="3867676"/>
                </a:cubicBezTo>
                <a:close/>
                <a:moveTo>
                  <a:pt x="9274418" y="3867676"/>
                </a:moveTo>
                <a:cubicBezTo>
                  <a:pt x="9259431" y="3867676"/>
                  <a:pt x="9244443" y="3875937"/>
                  <a:pt x="9259431" y="3884199"/>
                </a:cubicBezTo>
                <a:cubicBezTo>
                  <a:pt x="9274418" y="3884199"/>
                  <a:pt x="9274418" y="3875937"/>
                  <a:pt x="9274418" y="3867676"/>
                </a:cubicBezTo>
                <a:close/>
                <a:moveTo>
                  <a:pt x="8298921" y="3867676"/>
                </a:moveTo>
                <a:cubicBezTo>
                  <a:pt x="8301453" y="3871807"/>
                  <a:pt x="8303983" y="3873871"/>
                  <a:pt x="8307145" y="3873871"/>
                </a:cubicBezTo>
                <a:lnTo>
                  <a:pt x="8307380" y="3873752"/>
                </a:lnTo>
                <a:lnTo>
                  <a:pt x="8314736" y="3879036"/>
                </a:lnTo>
                <a:cubicBezTo>
                  <a:pt x="8320429" y="3882134"/>
                  <a:pt x="8326754" y="3884199"/>
                  <a:pt x="8334345" y="3884199"/>
                </a:cubicBezTo>
                <a:cubicBezTo>
                  <a:pt x="8334345" y="3875937"/>
                  <a:pt x="8314103" y="3884199"/>
                  <a:pt x="8319164" y="3867676"/>
                </a:cubicBezTo>
                <a:lnTo>
                  <a:pt x="8307380" y="3873752"/>
                </a:lnTo>
                <a:close/>
                <a:moveTo>
                  <a:pt x="8557781" y="3859414"/>
                </a:moveTo>
                <a:cubicBezTo>
                  <a:pt x="8542115" y="3867676"/>
                  <a:pt x="8542115" y="3859414"/>
                  <a:pt x="8531668" y="3867676"/>
                </a:cubicBezTo>
                <a:cubicBezTo>
                  <a:pt x="8521223" y="3875937"/>
                  <a:pt x="8500333" y="3875937"/>
                  <a:pt x="8495110" y="3884199"/>
                </a:cubicBezTo>
                <a:cubicBezTo>
                  <a:pt x="8521223" y="3875937"/>
                  <a:pt x="8536892" y="3867676"/>
                  <a:pt x="8557781" y="3859414"/>
                </a:cubicBezTo>
                <a:close/>
                <a:moveTo>
                  <a:pt x="8022105" y="3857349"/>
                </a:moveTo>
                <a:cubicBezTo>
                  <a:pt x="8015147" y="3857349"/>
                  <a:pt x="8010087" y="3859414"/>
                  <a:pt x="8010087" y="3867676"/>
                </a:cubicBezTo>
                <a:cubicBezTo>
                  <a:pt x="8025268" y="3859414"/>
                  <a:pt x="8025268" y="3867676"/>
                  <a:pt x="8035391" y="3867676"/>
                </a:cubicBezTo>
                <a:cubicBezTo>
                  <a:pt x="8035391" y="3859414"/>
                  <a:pt x="8040451" y="3859414"/>
                  <a:pt x="8045510" y="3859414"/>
                </a:cubicBezTo>
                <a:cubicBezTo>
                  <a:pt x="8037920" y="3859414"/>
                  <a:pt x="8029063" y="3857349"/>
                  <a:pt x="8022105" y="3857349"/>
                </a:cubicBezTo>
                <a:close/>
                <a:moveTo>
                  <a:pt x="9213746" y="3856318"/>
                </a:moveTo>
                <a:cubicBezTo>
                  <a:pt x="9209276" y="3855286"/>
                  <a:pt x="9205443" y="3855286"/>
                  <a:pt x="9202889" y="3859414"/>
                </a:cubicBezTo>
                <a:cubicBezTo>
                  <a:pt x="9233543" y="3867676"/>
                  <a:pt x="9151798" y="3892459"/>
                  <a:pt x="9167126" y="3900721"/>
                </a:cubicBezTo>
                <a:cubicBezTo>
                  <a:pt x="9182453" y="3884199"/>
                  <a:pt x="9228436" y="3875937"/>
                  <a:pt x="9228436" y="3859414"/>
                </a:cubicBezTo>
                <a:cubicBezTo>
                  <a:pt x="9223326" y="3859414"/>
                  <a:pt x="9218218" y="3857349"/>
                  <a:pt x="9213746" y="3856318"/>
                </a:cubicBezTo>
                <a:close/>
                <a:moveTo>
                  <a:pt x="9673379" y="3852443"/>
                </a:moveTo>
                <a:cubicBezTo>
                  <a:pt x="9670690" y="3851671"/>
                  <a:pt x="9666944" y="3852185"/>
                  <a:pt x="9662709" y="3853219"/>
                </a:cubicBezTo>
                <a:cubicBezTo>
                  <a:pt x="9654238" y="3855286"/>
                  <a:pt x="9643813" y="3859414"/>
                  <a:pt x="9635994" y="3859414"/>
                </a:cubicBezTo>
                <a:cubicBezTo>
                  <a:pt x="9625569" y="3875937"/>
                  <a:pt x="9594292" y="3859414"/>
                  <a:pt x="9557802" y="3875937"/>
                </a:cubicBezTo>
                <a:cubicBezTo>
                  <a:pt x="9560409" y="3880069"/>
                  <a:pt x="9576048" y="3875937"/>
                  <a:pt x="9589078" y="3873871"/>
                </a:cubicBezTo>
                <a:lnTo>
                  <a:pt x="9592445" y="3876095"/>
                </a:lnTo>
                <a:lnTo>
                  <a:pt x="9604717" y="3884199"/>
                </a:lnTo>
                <a:cubicBezTo>
                  <a:pt x="9630781" y="3867676"/>
                  <a:pt x="9641207" y="3859414"/>
                  <a:pt x="9677696" y="3859414"/>
                </a:cubicBezTo>
                <a:cubicBezTo>
                  <a:pt x="9677696" y="3855285"/>
                  <a:pt x="9676066" y="3853219"/>
                  <a:pt x="9673379" y="3852443"/>
                </a:cubicBezTo>
                <a:close/>
                <a:moveTo>
                  <a:pt x="9356163" y="3834630"/>
                </a:moveTo>
                <a:cubicBezTo>
                  <a:pt x="9346172" y="3834630"/>
                  <a:pt x="9331185" y="3842892"/>
                  <a:pt x="9326188" y="3842892"/>
                </a:cubicBezTo>
                <a:cubicBezTo>
                  <a:pt x="9331185" y="3842892"/>
                  <a:pt x="9336180" y="3842892"/>
                  <a:pt x="9336180" y="3851153"/>
                </a:cubicBezTo>
                <a:cubicBezTo>
                  <a:pt x="9346172" y="3842892"/>
                  <a:pt x="9351168" y="3842892"/>
                  <a:pt x="9356163" y="3834630"/>
                </a:cubicBezTo>
                <a:close/>
                <a:moveTo>
                  <a:pt x="8293861" y="3834630"/>
                </a:moveTo>
                <a:cubicBezTo>
                  <a:pt x="8288800" y="3842892"/>
                  <a:pt x="8263498" y="3834630"/>
                  <a:pt x="8268558" y="3842892"/>
                </a:cubicBezTo>
                <a:lnTo>
                  <a:pt x="8293861" y="3842892"/>
                </a:lnTo>
                <a:cubicBezTo>
                  <a:pt x="8288800" y="3834630"/>
                  <a:pt x="8298921" y="3834630"/>
                  <a:pt x="8293861" y="3834630"/>
                </a:cubicBezTo>
                <a:close/>
                <a:moveTo>
                  <a:pt x="9380006" y="3834372"/>
                </a:moveTo>
                <a:cubicBezTo>
                  <a:pt x="9375237" y="3833598"/>
                  <a:pt x="9369786" y="3833598"/>
                  <a:pt x="9361613" y="3836697"/>
                </a:cubicBezTo>
                <a:cubicBezTo>
                  <a:pt x="9361613" y="3842892"/>
                  <a:pt x="9394311" y="3842892"/>
                  <a:pt x="9394311" y="3836697"/>
                </a:cubicBezTo>
                <a:cubicBezTo>
                  <a:pt x="9388862" y="3836697"/>
                  <a:pt x="9384773" y="3835147"/>
                  <a:pt x="9380006" y="3834372"/>
                </a:cubicBezTo>
                <a:close/>
                <a:moveTo>
                  <a:pt x="9764219" y="3831996"/>
                </a:moveTo>
                <a:cubicBezTo>
                  <a:pt x="9760384" y="3831996"/>
                  <a:pt x="9754999" y="3833391"/>
                  <a:pt x="9748796" y="3835249"/>
                </a:cubicBezTo>
                <a:cubicBezTo>
                  <a:pt x="9736393" y="3838969"/>
                  <a:pt x="9720724" y="3844544"/>
                  <a:pt x="9707668" y="3844544"/>
                </a:cubicBezTo>
                <a:cubicBezTo>
                  <a:pt x="9723335" y="3859414"/>
                  <a:pt x="9744227" y="3837107"/>
                  <a:pt x="9770340" y="3837107"/>
                </a:cubicBezTo>
                <a:cubicBezTo>
                  <a:pt x="9770340" y="3833391"/>
                  <a:pt x="9768055" y="3831996"/>
                  <a:pt x="9764219" y="3831996"/>
                </a:cubicBezTo>
                <a:close/>
                <a:moveTo>
                  <a:pt x="8604408" y="3830498"/>
                </a:moveTo>
                <a:cubicBezTo>
                  <a:pt x="8594112" y="3834630"/>
                  <a:pt x="8568377" y="3834630"/>
                  <a:pt x="8563230" y="3834630"/>
                </a:cubicBezTo>
                <a:cubicBezTo>
                  <a:pt x="8573526" y="3834630"/>
                  <a:pt x="8609553" y="3834630"/>
                  <a:pt x="8604408" y="3830498"/>
                </a:cubicBezTo>
                <a:close/>
                <a:moveTo>
                  <a:pt x="7975038" y="3823852"/>
                </a:moveTo>
                <a:cubicBezTo>
                  <a:pt x="7969733" y="3823967"/>
                  <a:pt x="7963042" y="3825594"/>
                  <a:pt x="7956186" y="3827917"/>
                </a:cubicBezTo>
                <a:lnTo>
                  <a:pt x="7940800" y="3835222"/>
                </a:lnTo>
                <a:lnTo>
                  <a:pt x="7933338" y="3836282"/>
                </a:lnTo>
                <a:lnTo>
                  <a:pt x="7936323" y="3837343"/>
                </a:lnTo>
                <a:lnTo>
                  <a:pt x="7922891" y="3843718"/>
                </a:lnTo>
                <a:cubicBezTo>
                  <a:pt x="7933338" y="3843718"/>
                  <a:pt x="7969895" y="3851153"/>
                  <a:pt x="7954229" y="3843718"/>
                </a:cubicBezTo>
                <a:cubicBezTo>
                  <a:pt x="7951616" y="3840001"/>
                  <a:pt x="7947699" y="3840001"/>
                  <a:pt x="7943783" y="3840001"/>
                </a:cubicBezTo>
                <a:lnTo>
                  <a:pt x="7936323" y="3837343"/>
                </a:lnTo>
                <a:lnTo>
                  <a:pt x="7940800" y="3835222"/>
                </a:lnTo>
                <a:lnTo>
                  <a:pt x="7959449" y="3832564"/>
                </a:lnTo>
                <a:cubicBezTo>
                  <a:pt x="7965980" y="3830706"/>
                  <a:pt x="7972507" y="3828846"/>
                  <a:pt x="7985564" y="3828846"/>
                </a:cubicBezTo>
                <a:cubicBezTo>
                  <a:pt x="7984259" y="3825129"/>
                  <a:pt x="7980342" y="3823736"/>
                  <a:pt x="7975038" y="3823852"/>
                </a:cubicBezTo>
                <a:close/>
                <a:moveTo>
                  <a:pt x="9646813" y="3822236"/>
                </a:moveTo>
                <a:cubicBezTo>
                  <a:pt x="9646813" y="3822236"/>
                  <a:pt x="9636822" y="3830498"/>
                  <a:pt x="9651809" y="3830498"/>
                </a:cubicBezTo>
                <a:cubicBezTo>
                  <a:pt x="9651809" y="3822236"/>
                  <a:pt x="9651809" y="3822236"/>
                  <a:pt x="9656804" y="3822236"/>
                </a:cubicBezTo>
                <a:close/>
                <a:moveTo>
                  <a:pt x="7830247" y="3822236"/>
                </a:moveTo>
                <a:cubicBezTo>
                  <a:pt x="7830247" y="3828436"/>
                  <a:pt x="7835015" y="3834630"/>
                  <a:pt x="7844553" y="3828436"/>
                </a:cubicBezTo>
                <a:cubicBezTo>
                  <a:pt x="7844553" y="3828436"/>
                  <a:pt x="7839785" y="3828436"/>
                  <a:pt x="7844553" y="3822236"/>
                </a:cubicBezTo>
                <a:close/>
                <a:moveTo>
                  <a:pt x="8003817" y="3816428"/>
                </a:moveTo>
                <a:cubicBezTo>
                  <a:pt x="8000891" y="3816558"/>
                  <a:pt x="7997639" y="3818107"/>
                  <a:pt x="7993738" y="3822236"/>
                </a:cubicBezTo>
                <a:cubicBezTo>
                  <a:pt x="8004143" y="3822236"/>
                  <a:pt x="8009344" y="3822236"/>
                  <a:pt x="8009344" y="3830498"/>
                </a:cubicBezTo>
                <a:cubicBezTo>
                  <a:pt x="8019748" y="3830498"/>
                  <a:pt x="8050960" y="3822236"/>
                  <a:pt x="8030152" y="3822236"/>
                </a:cubicBezTo>
                <a:cubicBezTo>
                  <a:pt x="8022349" y="3826369"/>
                  <a:pt x="8017148" y="3822236"/>
                  <a:pt x="8011945" y="3819139"/>
                </a:cubicBezTo>
                <a:cubicBezTo>
                  <a:pt x="8009345" y="3817591"/>
                  <a:pt x="8006744" y="3816300"/>
                  <a:pt x="8003817" y="3816428"/>
                </a:cubicBezTo>
                <a:close/>
                <a:moveTo>
                  <a:pt x="9827961" y="3804080"/>
                </a:moveTo>
                <a:cubicBezTo>
                  <a:pt x="9825019" y="3803133"/>
                  <a:pt x="9819933" y="3803133"/>
                  <a:pt x="9811032" y="3805026"/>
                </a:cubicBezTo>
                <a:cubicBezTo>
                  <a:pt x="9811032" y="3812597"/>
                  <a:pt x="9826292" y="3805026"/>
                  <a:pt x="9826292" y="3820173"/>
                </a:cubicBezTo>
                <a:cubicBezTo>
                  <a:pt x="9811032" y="3820173"/>
                  <a:pt x="9805946" y="3820173"/>
                  <a:pt x="9790686" y="3820173"/>
                </a:cubicBezTo>
                <a:cubicBezTo>
                  <a:pt x="9785599" y="3827746"/>
                  <a:pt x="9770340" y="3842892"/>
                  <a:pt x="9785599" y="3835320"/>
                </a:cubicBezTo>
                <a:cubicBezTo>
                  <a:pt x="9795773" y="3827746"/>
                  <a:pt x="9821205" y="3827746"/>
                  <a:pt x="9831377" y="3827746"/>
                </a:cubicBezTo>
                <a:cubicBezTo>
                  <a:pt x="9831377" y="3820173"/>
                  <a:pt x="9841551" y="3820173"/>
                  <a:pt x="9841551" y="3812597"/>
                </a:cubicBezTo>
                <a:cubicBezTo>
                  <a:pt x="9826292" y="3818280"/>
                  <a:pt x="9836782" y="3806920"/>
                  <a:pt x="9827961" y="3804080"/>
                </a:cubicBezTo>
                <a:close/>
                <a:moveTo>
                  <a:pt x="9898738" y="3803519"/>
                </a:moveTo>
                <a:cubicBezTo>
                  <a:pt x="9897682" y="3803132"/>
                  <a:pt x="9896056" y="3803648"/>
                  <a:pt x="9893455" y="3805713"/>
                </a:cubicBezTo>
                <a:cubicBezTo>
                  <a:pt x="9883051" y="3813976"/>
                  <a:pt x="9851838" y="3805713"/>
                  <a:pt x="9846636" y="3822236"/>
                </a:cubicBezTo>
                <a:cubicBezTo>
                  <a:pt x="9854440" y="3822236"/>
                  <a:pt x="9863543" y="3820170"/>
                  <a:pt x="9871346" y="3819139"/>
                </a:cubicBezTo>
                <a:lnTo>
                  <a:pt x="9886831" y="3821978"/>
                </a:lnTo>
                <a:lnTo>
                  <a:pt x="9886953" y="3822236"/>
                </a:lnTo>
                <a:lnTo>
                  <a:pt x="9886686" y="3822350"/>
                </a:lnTo>
                <a:lnTo>
                  <a:pt x="9873947" y="3823269"/>
                </a:lnTo>
                <a:cubicBezTo>
                  <a:pt x="9870046" y="3824303"/>
                  <a:pt x="9867445" y="3826367"/>
                  <a:pt x="9867445" y="3830498"/>
                </a:cubicBezTo>
                <a:lnTo>
                  <a:pt x="9886686" y="3822350"/>
                </a:lnTo>
                <a:lnTo>
                  <a:pt x="9888253" y="3822236"/>
                </a:lnTo>
                <a:lnTo>
                  <a:pt x="9886831" y="3821978"/>
                </a:lnTo>
                <a:lnTo>
                  <a:pt x="9883051" y="3813976"/>
                </a:lnTo>
                <a:cubicBezTo>
                  <a:pt x="9893455" y="3813976"/>
                  <a:pt x="9898658" y="3813976"/>
                  <a:pt x="9903859" y="3813976"/>
                </a:cubicBezTo>
                <a:cubicBezTo>
                  <a:pt x="9899958" y="3813976"/>
                  <a:pt x="9901909" y="3804681"/>
                  <a:pt x="9898738" y="3803519"/>
                </a:cubicBezTo>
                <a:close/>
                <a:moveTo>
                  <a:pt x="9517384" y="3797452"/>
                </a:moveTo>
                <a:cubicBezTo>
                  <a:pt x="9512388" y="3797452"/>
                  <a:pt x="9492406" y="3797452"/>
                  <a:pt x="9492406" y="3813976"/>
                </a:cubicBezTo>
                <a:cubicBezTo>
                  <a:pt x="9502396" y="3805713"/>
                  <a:pt x="9522380" y="3805713"/>
                  <a:pt x="9517384" y="3797452"/>
                </a:cubicBezTo>
                <a:close/>
                <a:moveTo>
                  <a:pt x="8061858" y="3797452"/>
                </a:moveTo>
                <a:cubicBezTo>
                  <a:pt x="8061858" y="3805713"/>
                  <a:pt x="8061858" y="3805713"/>
                  <a:pt x="8061858" y="3805713"/>
                </a:cubicBezTo>
                <a:cubicBezTo>
                  <a:pt x="8061858" y="3805713"/>
                  <a:pt x="8061858" y="3805713"/>
                  <a:pt x="8066854" y="3805713"/>
                </a:cubicBezTo>
                <a:cubicBezTo>
                  <a:pt x="8066854" y="3797452"/>
                  <a:pt x="8091832" y="3813976"/>
                  <a:pt x="8086837" y="3797452"/>
                </a:cubicBezTo>
                <a:cubicBezTo>
                  <a:pt x="8071850" y="3805713"/>
                  <a:pt x="8071850" y="3797452"/>
                  <a:pt x="8061858" y="3797452"/>
                </a:cubicBezTo>
                <a:close/>
                <a:moveTo>
                  <a:pt x="9941262" y="3780930"/>
                </a:moveTo>
                <a:cubicBezTo>
                  <a:pt x="9925656" y="3797452"/>
                  <a:pt x="9977677" y="3797452"/>
                  <a:pt x="9982878" y="3789190"/>
                </a:cubicBezTo>
                <a:cubicBezTo>
                  <a:pt x="9962070" y="3789190"/>
                  <a:pt x="9946465" y="3789190"/>
                  <a:pt x="9941262" y="3780930"/>
                </a:cubicBezTo>
                <a:close/>
                <a:moveTo>
                  <a:pt x="6637974" y="3780930"/>
                </a:moveTo>
                <a:cubicBezTo>
                  <a:pt x="6632826" y="3780930"/>
                  <a:pt x="6612237" y="3780930"/>
                  <a:pt x="6612237" y="3789190"/>
                </a:cubicBezTo>
                <a:cubicBezTo>
                  <a:pt x="6627678" y="3780930"/>
                  <a:pt x="6632826" y="3789190"/>
                  <a:pt x="6632826" y="3789190"/>
                </a:cubicBezTo>
                <a:cubicBezTo>
                  <a:pt x="6637974" y="3789190"/>
                  <a:pt x="6658560" y="3797452"/>
                  <a:pt x="6658560" y="3789190"/>
                </a:cubicBezTo>
                <a:cubicBezTo>
                  <a:pt x="6637974" y="3789190"/>
                  <a:pt x="6632826" y="3789190"/>
                  <a:pt x="6637974" y="3780930"/>
                </a:cubicBezTo>
                <a:close/>
                <a:moveTo>
                  <a:pt x="8617727" y="3772669"/>
                </a:moveTo>
                <a:cubicBezTo>
                  <a:pt x="8587754" y="3772669"/>
                  <a:pt x="8577764" y="3780930"/>
                  <a:pt x="8557780" y="3780930"/>
                </a:cubicBezTo>
                <a:cubicBezTo>
                  <a:pt x="8562777" y="3789190"/>
                  <a:pt x="8607735" y="3780930"/>
                  <a:pt x="8617727" y="3780930"/>
                </a:cubicBezTo>
                <a:cubicBezTo>
                  <a:pt x="8617727" y="3772669"/>
                  <a:pt x="8617727" y="3772669"/>
                  <a:pt x="8617727" y="3772669"/>
                </a:cubicBezTo>
                <a:close/>
                <a:moveTo>
                  <a:pt x="6441077" y="3772669"/>
                </a:moveTo>
                <a:cubicBezTo>
                  <a:pt x="6430581" y="3789190"/>
                  <a:pt x="6399092" y="3764406"/>
                  <a:pt x="6383349" y="3780930"/>
                </a:cubicBezTo>
                <a:cubicBezTo>
                  <a:pt x="6425334" y="3780930"/>
                  <a:pt x="6472563" y="3789190"/>
                  <a:pt x="6525042" y="3789190"/>
                </a:cubicBezTo>
                <a:cubicBezTo>
                  <a:pt x="6504052" y="3772669"/>
                  <a:pt x="6462067" y="3789190"/>
                  <a:pt x="6441077" y="3772669"/>
                </a:cubicBezTo>
                <a:close/>
                <a:moveTo>
                  <a:pt x="6317953" y="3772669"/>
                </a:moveTo>
                <a:cubicBezTo>
                  <a:pt x="6301604" y="3780930"/>
                  <a:pt x="6296154" y="3764406"/>
                  <a:pt x="6285256" y="3780930"/>
                </a:cubicBezTo>
                <a:cubicBezTo>
                  <a:pt x="6296154" y="3780930"/>
                  <a:pt x="6312504" y="3780930"/>
                  <a:pt x="6323403" y="3780930"/>
                </a:cubicBezTo>
                <a:cubicBezTo>
                  <a:pt x="6323403" y="3772669"/>
                  <a:pt x="6317953" y="3772669"/>
                  <a:pt x="6317953" y="3772669"/>
                </a:cubicBezTo>
                <a:close/>
                <a:moveTo>
                  <a:pt x="6282532" y="3772669"/>
                </a:moveTo>
                <a:cubicBezTo>
                  <a:pt x="6277081" y="3772669"/>
                  <a:pt x="6249833" y="3772669"/>
                  <a:pt x="6249833" y="3780930"/>
                </a:cubicBezTo>
                <a:cubicBezTo>
                  <a:pt x="6260733" y="3780930"/>
                  <a:pt x="6282532" y="3780930"/>
                  <a:pt x="6282532" y="3772669"/>
                </a:cubicBezTo>
                <a:close/>
                <a:moveTo>
                  <a:pt x="6341116" y="3771635"/>
                </a:moveTo>
                <a:cubicBezTo>
                  <a:pt x="6334984" y="3770603"/>
                  <a:pt x="6328852" y="3772669"/>
                  <a:pt x="6328852" y="3780930"/>
                </a:cubicBezTo>
                <a:cubicBezTo>
                  <a:pt x="6338662" y="3780930"/>
                  <a:pt x="6343567" y="3780930"/>
                  <a:pt x="6353376" y="3780930"/>
                </a:cubicBezTo>
                <a:cubicBezTo>
                  <a:pt x="6353376" y="3776800"/>
                  <a:pt x="6347246" y="3772669"/>
                  <a:pt x="6341116" y="3771635"/>
                </a:cubicBezTo>
                <a:close/>
                <a:moveTo>
                  <a:pt x="6158095" y="3764406"/>
                </a:moveTo>
                <a:cubicBezTo>
                  <a:pt x="6178441" y="3780930"/>
                  <a:pt x="6132664" y="3756145"/>
                  <a:pt x="6132664" y="3780930"/>
                </a:cubicBezTo>
                <a:cubicBezTo>
                  <a:pt x="6183529" y="3780930"/>
                  <a:pt x="6173354" y="3780930"/>
                  <a:pt x="6208962" y="3780930"/>
                </a:cubicBezTo>
                <a:cubicBezTo>
                  <a:pt x="6188615" y="3772669"/>
                  <a:pt x="6178441" y="3772669"/>
                  <a:pt x="6158095" y="3764406"/>
                </a:cubicBezTo>
                <a:close/>
                <a:moveTo>
                  <a:pt x="6048017" y="3761310"/>
                </a:moveTo>
                <a:cubicBezTo>
                  <a:pt x="6045382" y="3760277"/>
                  <a:pt x="6042745" y="3760277"/>
                  <a:pt x="6042745" y="3764406"/>
                </a:cubicBezTo>
                <a:cubicBezTo>
                  <a:pt x="6048012" y="3764406"/>
                  <a:pt x="6053283" y="3764406"/>
                  <a:pt x="6053283" y="3772669"/>
                </a:cubicBezTo>
                <a:cubicBezTo>
                  <a:pt x="6063818" y="3772669"/>
                  <a:pt x="6069086" y="3764406"/>
                  <a:pt x="6084891" y="3764406"/>
                </a:cubicBezTo>
                <a:cubicBezTo>
                  <a:pt x="6090156" y="3772669"/>
                  <a:pt x="6095426" y="3772669"/>
                  <a:pt x="6100696" y="3780930"/>
                </a:cubicBezTo>
                <a:cubicBezTo>
                  <a:pt x="6100696" y="3772669"/>
                  <a:pt x="6121766" y="3789190"/>
                  <a:pt x="6121766" y="3772669"/>
                </a:cubicBezTo>
                <a:cubicBezTo>
                  <a:pt x="6111231" y="3772669"/>
                  <a:pt x="6116498" y="3764406"/>
                  <a:pt x="6105963" y="3764406"/>
                </a:cubicBezTo>
                <a:cubicBezTo>
                  <a:pt x="6105963" y="3772669"/>
                  <a:pt x="6105963" y="3772669"/>
                  <a:pt x="6100696" y="3772669"/>
                </a:cubicBezTo>
                <a:cubicBezTo>
                  <a:pt x="6100696" y="3772669"/>
                  <a:pt x="6100696" y="3764406"/>
                  <a:pt x="6095426" y="3764406"/>
                </a:cubicBezTo>
                <a:lnTo>
                  <a:pt x="6084891" y="3764406"/>
                </a:lnTo>
                <a:lnTo>
                  <a:pt x="6070405" y="3764406"/>
                </a:lnTo>
                <a:cubicBezTo>
                  <a:pt x="6061187" y="3762341"/>
                  <a:pt x="6053283" y="3760277"/>
                  <a:pt x="6053283" y="3764406"/>
                </a:cubicBezTo>
                <a:cubicBezTo>
                  <a:pt x="6053283" y="3764406"/>
                  <a:pt x="6050648" y="3762341"/>
                  <a:pt x="6048017" y="3761310"/>
                </a:cubicBezTo>
                <a:close/>
                <a:moveTo>
                  <a:pt x="8402465" y="3758214"/>
                </a:moveTo>
                <a:cubicBezTo>
                  <a:pt x="8402465" y="3764410"/>
                  <a:pt x="8402465" y="3764410"/>
                  <a:pt x="8407915" y="3764410"/>
                </a:cubicBezTo>
                <a:cubicBezTo>
                  <a:pt x="8413364" y="3764410"/>
                  <a:pt x="8424264" y="3764410"/>
                  <a:pt x="8424264" y="3764410"/>
                </a:cubicBezTo>
                <a:cubicBezTo>
                  <a:pt x="8407915" y="3764410"/>
                  <a:pt x="8418815" y="3752017"/>
                  <a:pt x="8402465" y="3758214"/>
                </a:cubicBezTo>
                <a:close/>
                <a:moveTo>
                  <a:pt x="6611094" y="3757073"/>
                </a:moveTo>
                <a:cubicBezTo>
                  <a:pt x="6610933" y="3756750"/>
                  <a:pt x="6609968" y="3757180"/>
                  <a:pt x="6607395" y="3758901"/>
                </a:cubicBezTo>
                <a:cubicBezTo>
                  <a:pt x="6607395" y="3765785"/>
                  <a:pt x="6607395" y="3765785"/>
                  <a:pt x="6602247" y="3765785"/>
                </a:cubicBezTo>
                <a:cubicBezTo>
                  <a:pt x="6591954" y="3765785"/>
                  <a:pt x="6597101" y="3758901"/>
                  <a:pt x="6591954" y="3758901"/>
                </a:cubicBezTo>
                <a:cubicBezTo>
                  <a:pt x="6571365" y="3765785"/>
                  <a:pt x="6607395" y="3772671"/>
                  <a:pt x="6612542" y="3765785"/>
                </a:cubicBezTo>
                <a:cubicBezTo>
                  <a:pt x="6604821" y="3765785"/>
                  <a:pt x="6611577" y="3758041"/>
                  <a:pt x="6611094" y="3757073"/>
                </a:cubicBezTo>
                <a:close/>
                <a:moveTo>
                  <a:pt x="8441379" y="3757072"/>
                </a:moveTo>
                <a:cubicBezTo>
                  <a:pt x="8438228" y="3756750"/>
                  <a:pt x="8433801" y="3757179"/>
                  <a:pt x="8426987" y="3758901"/>
                </a:cubicBezTo>
                <a:cubicBezTo>
                  <a:pt x="8432437" y="3758901"/>
                  <a:pt x="8454236" y="3772671"/>
                  <a:pt x="8465135" y="3765785"/>
                </a:cubicBezTo>
                <a:cubicBezTo>
                  <a:pt x="8448786" y="3765785"/>
                  <a:pt x="8450830" y="3758042"/>
                  <a:pt x="8441379" y="3757072"/>
                </a:cubicBezTo>
                <a:close/>
                <a:moveTo>
                  <a:pt x="5889192" y="3756145"/>
                </a:moveTo>
                <a:cubicBezTo>
                  <a:pt x="5894322" y="3756145"/>
                  <a:pt x="5873806" y="3772669"/>
                  <a:pt x="5884064" y="3764406"/>
                </a:cubicBezTo>
                <a:cubicBezTo>
                  <a:pt x="5894322" y="3756145"/>
                  <a:pt x="5909711" y="3772669"/>
                  <a:pt x="5919966" y="3772669"/>
                </a:cubicBezTo>
                <a:cubicBezTo>
                  <a:pt x="5914839" y="3756145"/>
                  <a:pt x="5961001" y="3772669"/>
                  <a:pt x="5961001" y="3764406"/>
                </a:cubicBezTo>
                <a:cubicBezTo>
                  <a:pt x="5945614" y="3764406"/>
                  <a:pt x="5940483" y="3764406"/>
                  <a:pt x="5945614" y="3756145"/>
                </a:cubicBezTo>
                <a:cubicBezTo>
                  <a:pt x="5919966" y="3756145"/>
                  <a:pt x="5919966" y="3756145"/>
                  <a:pt x="5919966" y="3764406"/>
                </a:cubicBezTo>
                <a:cubicBezTo>
                  <a:pt x="5894322" y="3764406"/>
                  <a:pt x="5904580" y="3756145"/>
                  <a:pt x="5889192" y="3756145"/>
                </a:cubicBezTo>
                <a:close/>
                <a:moveTo>
                  <a:pt x="9734916" y="3752017"/>
                </a:moveTo>
                <a:cubicBezTo>
                  <a:pt x="9729466" y="3752017"/>
                  <a:pt x="9696769" y="3758214"/>
                  <a:pt x="9696769" y="3764410"/>
                </a:cubicBezTo>
                <a:cubicBezTo>
                  <a:pt x="9702218" y="3764410"/>
                  <a:pt x="9734916" y="3758214"/>
                  <a:pt x="9734916" y="3752017"/>
                </a:cubicBezTo>
                <a:close/>
                <a:moveTo>
                  <a:pt x="8205936" y="3752017"/>
                </a:moveTo>
                <a:cubicBezTo>
                  <a:pt x="8200826" y="3764410"/>
                  <a:pt x="8236591" y="3764410"/>
                  <a:pt x="8241701" y="3758214"/>
                </a:cubicBezTo>
                <a:cubicBezTo>
                  <a:pt x="8231482" y="3758214"/>
                  <a:pt x="8221264" y="3758214"/>
                  <a:pt x="8205936" y="3752017"/>
                </a:cubicBezTo>
                <a:close/>
                <a:moveTo>
                  <a:pt x="8154410" y="3752017"/>
                </a:moveTo>
                <a:cubicBezTo>
                  <a:pt x="8149242" y="3759590"/>
                  <a:pt x="8138907" y="3759590"/>
                  <a:pt x="8133739" y="3767162"/>
                </a:cubicBezTo>
                <a:cubicBezTo>
                  <a:pt x="8149242" y="3759590"/>
                  <a:pt x="8144075" y="3774736"/>
                  <a:pt x="8149242" y="3774736"/>
                </a:cubicBezTo>
                <a:cubicBezTo>
                  <a:pt x="8138907" y="3774736"/>
                  <a:pt x="8138907" y="3774736"/>
                  <a:pt x="8133739" y="3782309"/>
                </a:cubicBezTo>
                <a:cubicBezTo>
                  <a:pt x="8123403" y="3774736"/>
                  <a:pt x="8123403" y="3767162"/>
                  <a:pt x="8107899" y="3767162"/>
                </a:cubicBezTo>
                <a:cubicBezTo>
                  <a:pt x="8102732" y="3774736"/>
                  <a:pt x="8118236" y="3774736"/>
                  <a:pt x="8107899" y="3782309"/>
                </a:cubicBezTo>
                <a:cubicBezTo>
                  <a:pt x="8118236" y="3778523"/>
                  <a:pt x="8122112" y="3780417"/>
                  <a:pt x="8125340" y="3782309"/>
                </a:cubicBezTo>
                <a:lnTo>
                  <a:pt x="8133739" y="3782309"/>
                </a:lnTo>
                <a:lnTo>
                  <a:pt x="8138907" y="3782309"/>
                </a:lnTo>
                <a:cubicBezTo>
                  <a:pt x="8123403" y="3789884"/>
                  <a:pt x="8123403" y="3789884"/>
                  <a:pt x="8123403" y="3789884"/>
                </a:cubicBezTo>
                <a:cubicBezTo>
                  <a:pt x="8123403" y="3797455"/>
                  <a:pt x="8123403" y="3797455"/>
                  <a:pt x="8123403" y="3797455"/>
                </a:cubicBezTo>
                <a:cubicBezTo>
                  <a:pt x="8149242" y="3789884"/>
                  <a:pt x="8175082" y="3797455"/>
                  <a:pt x="8180249" y="3797455"/>
                </a:cubicBezTo>
                <a:cubicBezTo>
                  <a:pt x="8175082" y="3789884"/>
                  <a:pt x="8144075" y="3797455"/>
                  <a:pt x="8133739" y="3789884"/>
                </a:cubicBezTo>
                <a:cubicBezTo>
                  <a:pt x="8149242" y="3774736"/>
                  <a:pt x="8200921" y="3767162"/>
                  <a:pt x="8216425" y="3774736"/>
                </a:cubicBezTo>
                <a:cubicBezTo>
                  <a:pt x="8200921" y="3782309"/>
                  <a:pt x="8200921" y="3774736"/>
                  <a:pt x="8190585" y="3782309"/>
                </a:cubicBezTo>
                <a:cubicBezTo>
                  <a:pt x="8195754" y="3789884"/>
                  <a:pt x="8252600" y="3782309"/>
                  <a:pt x="8252600" y="3767162"/>
                </a:cubicBezTo>
                <a:cubicBezTo>
                  <a:pt x="8216425" y="3774736"/>
                  <a:pt x="8200921" y="3767162"/>
                  <a:pt x="8180249" y="3759590"/>
                </a:cubicBezTo>
                <a:cubicBezTo>
                  <a:pt x="8180249" y="3759590"/>
                  <a:pt x="8180249" y="3767162"/>
                  <a:pt x="8175082" y="3767162"/>
                </a:cubicBezTo>
                <a:cubicBezTo>
                  <a:pt x="8175082" y="3752017"/>
                  <a:pt x="8159578" y="3767162"/>
                  <a:pt x="8149242" y="3759590"/>
                </a:cubicBezTo>
                <a:cubicBezTo>
                  <a:pt x="8164747" y="3767162"/>
                  <a:pt x="8159578" y="3752017"/>
                  <a:pt x="8154410" y="3752017"/>
                </a:cubicBezTo>
                <a:close/>
                <a:moveTo>
                  <a:pt x="6653111" y="3752017"/>
                </a:moveTo>
                <a:cubicBezTo>
                  <a:pt x="6637929" y="3758214"/>
                  <a:pt x="6617687" y="3758214"/>
                  <a:pt x="6617687" y="3764410"/>
                </a:cubicBezTo>
                <a:cubicBezTo>
                  <a:pt x="6627808" y="3764410"/>
                  <a:pt x="6653111" y="3752017"/>
                  <a:pt x="6653111" y="3752017"/>
                </a:cubicBezTo>
                <a:close/>
                <a:moveTo>
                  <a:pt x="6503243" y="3752017"/>
                </a:moveTo>
                <a:cubicBezTo>
                  <a:pt x="6503243" y="3758214"/>
                  <a:pt x="6503243" y="3758214"/>
                  <a:pt x="6503243" y="3758214"/>
                </a:cubicBezTo>
                <a:cubicBezTo>
                  <a:pt x="6503243" y="3758214"/>
                  <a:pt x="6503243" y="3758214"/>
                  <a:pt x="6508353" y="3758214"/>
                </a:cubicBezTo>
                <a:cubicBezTo>
                  <a:pt x="6513461" y="3752017"/>
                  <a:pt x="6533899" y="3758214"/>
                  <a:pt x="6533899" y="3764410"/>
                </a:cubicBezTo>
                <a:cubicBezTo>
                  <a:pt x="6533899" y="3758214"/>
                  <a:pt x="6544117" y="3758214"/>
                  <a:pt x="6533899" y="3752017"/>
                </a:cubicBezTo>
                <a:cubicBezTo>
                  <a:pt x="6518570" y="3758214"/>
                  <a:pt x="6518570" y="3758214"/>
                  <a:pt x="6503243" y="3752017"/>
                </a:cubicBezTo>
                <a:close/>
                <a:moveTo>
                  <a:pt x="6977368" y="3743754"/>
                </a:moveTo>
                <a:cubicBezTo>
                  <a:pt x="6977368" y="3752017"/>
                  <a:pt x="6988266" y="3752017"/>
                  <a:pt x="6999166" y="3752017"/>
                </a:cubicBezTo>
                <a:cubicBezTo>
                  <a:pt x="6999166" y="3743754"/>
                  <a:pt x="6999166" y="3743754"/>
                  <a:pt x="6999166" y="3743754"/>
                </a:cubicBezTo>
                <a:close/>
                <a:moveTo>
                  <a:pt x="8556765" y="3738270"/>
                </a:moveTo>
                <a:cubicBezTo>
                  <a:pt x="8559997" y="3737302"/>
                  <a:pt x="8562584" y="3737302"/>
                  <a:pt x="8562584" y="3741174"/>
                </a:cubicBezTo>
                <a:lnTo>
                  <a:pt x="8547067" y="3741174"/>
                </a:lnTo>
                <a:cubicBezTo>
                  <a:pt x="8549652" y="3741174"/>
                  <a:pt x="8553532" y="3739238"/>
                  <a:pt x="8556765" y="3738270"/>
                </a:cubicBezTo>
                <a:close/>
                <a:moveTo>
                  <a:pt x="7417772" y="3735493"/>
                </a:moveTo>
                <a:cubicBezTo>
                  <a:pt x="7417772" y="3743754"/>
                  <a:pt x="7402444" y="3735493"/>
                  <a:pt x="7402444" y="3743754"/>
                </a:cubicBezTo>
                <a:cubicBezTo>
                  <a:pt x="7417772" y="3743754"/>
                  <a:pt x="7433100" y="3743754"/>
                  <a:pt x="7443318" y="3735493"/>
                </a:cubicBezTo>
                <a:cubicBezTo>
                  <a:pt x="7427990" y="3735493"/>
                  <a:pt x="7427990" y="3735493"/>
                  <a:pt x="7417772" y="3735493"/>
                </a:cubicBezTo>
                <a:close/>
                <a:moveTo>
                  <a:pt x="5500161" y="3716904"/>
                </a:moveTo>
                <a:cubicBezTo>
                  <a:pt x="5496416" y="3714841"/>
                  <a:pt x="5491418" y="3714841"/>
                  <a:pt x="5481425" y="3718971"/>
                </a:cubicBezTo>
                <a:cubicBezTo>
                  <a:pt x="5481425" y="3727231"/>
                  <a:pt x="5506405" y="3727231"/>
                  <a:pt x="5511400" y="3727231"/>
                </a:cubicBezTo>
                <a:cubicBezTo>
                  <a:pt x="5506405" y="3723102"/>
                  <a:pt x="5503908" y="3718971"/>
                  <a:pt x="5500161" y="3716904"/>
                </a:cubicBezTo>
                <a:close/>
                <a:moveTo>
                  <a:pt x="10199633" y="3703869"/>
                </a:moveTo>
                <a:cubicBezTo>
                  <a:pt x="10196014" y="3703223"/>
                  <a:pt x="10190705" y="3703999"/>
                  <a:pt x="10185237" y="3705547"/>
                </a:cubicBezTo>
                <a:cubicBezTo>
                  <a:pt x="10174300" y="3708643"/>
                  <a:pt x="10162719" y="3714841"/>
                  <a:pt x="10162719" y="3718971"/>
                </a:cubicBezTo>
                <a:cubicBezTo>
                  <a:pt x="10183308" y="3710710"/>
                  <a:pt x="10188454" y="3718971"/>
                  <a:pt x="10203895" y="3710710"/>
                </a:cubicBezTo>
                <a:cubicBezTo>
                  <a:pt x="10205181" y="3706579"/>
                  <a:pt x="10203251" y="3704513"/>
                  <a:pt x="10199633" y="3703869"/>
                </a:cubicBezTo>
                <a:close/>
                <a:moveTo>
                  <a:pt x="8082621" y="3703327"/>
                </a:moveTo>
                <a:lnTo>
                  <a:pt x="8082578" y="3703364"/>
                </a:lnTo>
                <a:lnTo>
                  <a:pt x="8082529" y="3703348"/>
                </a:lnTo>
                <a:close/>
                <a:moveTo>
                  <a:pt x="8676381" y="3702447"/>
                </a:moveTo>
                <a:cubicBezTo>
                  <a:pt x="8619483" y="3725684"/>
                  <a:pt x="8583275" y="3717938"/>
                  <a:pt x="8547067" y="3741174"/>
                </a:cubicBezTo>
                <a:lnTo>
                  <a:pt x="8531548" y="3741174"/>
                </a:lnTo>
                <a:cubicBezTo>
                  <a:pt x="8531548" y="3733431"/>
                  <a:pt x="8547067" y="3717938"/>
                  <a:pt x="8536722" y="3710194"/>
                </a:cubicBezTo>
                <a:cubicBezTo>
                  <a:pt x="8531548" y="3725684"/>
                  <a:pt x="8505684" y="3741174"/>
                  <a:pt x="8479823" y="3733431"/>
                </a:cubicBezTo>
                <a:cubicBezTo>
                  <a:pt x="8479823" y="3741174"/>
                  <a:pt x="8500513" y="3733431"/>
                  <a:pt x="8495340" y="3741174"/>
                </a:cubicBezTo>
                <a:cubicBezTo>
                  <a:pt x="8484995" y="3741174"/>
                  <a:pt x="8484995" y="3741174"/>
                  <a:pt x="8474649" y="3741174"/>
                </a:cubicBezTo>
                <a:cubicBezTo>
                  <a:pt x="8474649" y="3741174"/>
                  <a:pt x="8479823" y="3741174"/>
                  <a:pt x="8469477" y="3733431"/>
                </a:cubicBezTo>
                <a:cubicBezTo>
                  <a:pt x="8453960" y="3741174"/>
                  <a:pt x="8459131" y="3733431"/>
                  <a:pt x="8448786" y="3733431"/>
                </a:cubicBezTo>
                <a:cubicBezTo>
                  <a:pt x="8448786" y="3748919"/>
                  <a:pt x="8484995" y="3733431"/>
                  <a:pt x="8479823" y="3756666"/>
                </a:cubicBezTo>
                <a:cubicBezTo>
                  <a:pt x="8536722" y="3764410"/>
                  <a:pt x="8609137" y="3733431"/>
                  <a:pt x="8671208" y="3733431"/>
                </a:cubicBezTo>
                <a:cubicBezTo>
                  <a:pt x="8681553" y="3725684"/>
                  <a:pt x="8671208" y="3725684"/>
                  <a:pt x="8681553" y="3725684"/>
                </a:cubicBezTo>
                <a:cubicBezTo>
                  <a:pt x="8691899" y="3733431"/>
                  <a:pt x="8697072" y="3717938"/>
                  <a:pt x="8717761" y="3717938"/>
                </a:cubicBezTo>
                <a:cubicBezTo>
                  <a:pt x="8717761" y="3717938"/>
                  <a:pt x="8722934" y="3710194"/>
                  <a:pt x="8733279" y="3710194"/>
                </a:cubicBezTo>
                <a:cubicBezTo>
                  <a:pt x="8733279" y="3710194"/>
                  <a:pt x="8743625" y="3710194"/>
                  <a:pt x="8743625" y="3717938"/>
                </a:cubicBezTo>
                <a:cubicBezTo>
                  <a:pt x="8743625" y="3717938"/>
                  <a:pt x="8717761" y="3717938"/>
                  <a:pt x="8717761" y="3725684"/>
                </a:cubicBezTo>
                <a:cubicBezTo>
                  <a:pt x="8728107" y="3725684"/>
                  <a:pt x="8748798" y="3733431"/>
                  <a:pt x="8748798" y="3725684"/>
                </a:cubicBezTo>
                <a:cubicBezTo>
                  <a:pt x="8743625" y="3717938"/>
                  <a:pt x="8743625" y="3710194"/>
                  <a:pt x="8753970" y="3702447"/>
                </a:cubicBezTo>
                <a:cubicBezTo>
                  <a:pt x="8717761" y="3702447"/>
                  <a:pt x="8686727" y="3710194"/>
                  <a:pt x="8666036" y="3725684"/>
                </a:cubicBezTo>
                <a:cubicBezTo>
                  <a:pt x="8666036" y="3725684"/>
                  <a:pt x="8650518" y="3725684"/>
                  <a:pt x="8645347" y="3725684"/>
                </a:cubicBezTo>
                <a:cubicBezTo>
                  <a:pt x="8650518" y="3717938"/>
                  <a:pt x="8671208" y="3717938"/>
                  <a:pt x="8676381" y="3710194"/>
                </a:cubicBezTo>
                <a:cubicBezTo>
                  <a:pt x="8671208" y="3710194"/>
                  <a:pt x="8671208" y="3702447"/>
                  <a:pt x="8676381" y="3702447"/>
                </a:cubicBezTo>
                <a:close/>
                <a:moveTo>
                  <a:pt x="7064563" y="3702447"/>
                </a:moveTo>
                <a:cubicBezTo>
                  <a:pt x="7049576" y="3710710"/>
                  <a:pt x="7044581" y="3710710"/>
                  <a:pt x="7029594" y="3718971"/>
                </a:cubicBezTo>
                <a:cubicBezTo>
                  <a:pt x="7049576" y="3718971"/>
                  <a:pt x="7004616" y="3727231"/>
                  <a:pt x="7029594" y="3735493"/>
                </a:cubicBezTo>
                <a:cubicBezTo>
                  <a:pt x="7029594" y="3727231"/>
                  <a:pt x="7059568" y="3710710"/>
                  <a:pt x="7044581" y="3727231"/>
                </a:cubicBezTo>
                <a:cubicBezTo>
                  <a:pt x="7064563" y="3727231"/>
                  <a:pt x="7054571" y="3710710"/>
                  <a:pt x="7064563" y="3702447"/>
                </a:cubicBezTo>
                <a:close/>
                <a:moveTo>
                  <a:pt x="10378265" y="3681794"/>
                </a:moveTo>
                <a:cubicBezTo>
                  <a:pt x="10367932" y="3689464"/>
                  <a:pt x="10357599" y="3689464"/>
                  <a:pt x="10352432" y="3689464"/>
                </a:cubicBezTo>
                <a:cubicBezTo>
                  <a:pt x="10342097" y="3697136"/>
                  <a:pt x="10352432" y="3704808"/>
                  <a:pt x="10347266" y="3704808"/>
                </a:cubicBezTo>
                <a:cubicBezTo>
                  <a:pt x="10326598" y="3704808"/>
                  <a:pt x="10331764" y="3697136"/>
                  <a:pt x="10311099" y="3697136"/>
                </a:cubicBezTo>
                <a:cubicBezTo>
                  <a:pt x="10295599" y="3704808"/>
                  <a:pt x="10290433" y="3704808"/>
                  <a:pt x="10269766" y="3704808"/>
                </a:cubicBezTo>
                <a:cubicBezTo>
                  <a:pt x="10274933" y="3720148"/>
                  <a:pt x="10233598" y="3720148"/>
                  <a:pt x="10218100" y="3727820"/>
                </a:cubicBezTo>
                <a:cubicBezTo>
                  <a:pt x="10218100" y="3727820"/>
                  <a:pt x="10212932" y="3727820"/>
                  <a:pt x="10212932" y="3720148"/>
                </a:cubicBezTo>
                <a:cubicBezTo>
                  <a:pt x="10197434" y="3727820"/>
                  <a:pt x="10176766" y="3735493"/>
                  <a:pt x="10161266" y="3735493"/>
                </a:cubicBezTo>
                <a:cubicBezTo>
                  <a:pt x="10156100" y="3735493"/>
                  <a:pt x="10156100" y="3743164"/>
                  <a:pt x="10150934" y="3743164"/>
                </a:cubicBezTo>
                <a:cubicBezTo>
                  <a:pt x="10088934" y="3750835"/>
                  <a:pt x="10032103" y="3773849"/>
                  <a:pt x="9985602" y="3773849"/>
                </a:cubicBezTo>
                <a:cubicBezTo>
                  <a:pt x="9985602" y="3781519"/>
                  <a:pt x="9985602" y="3781519"/>
                  <a:pt x="9985602" y="3781519"/>
                </a:cubicBezTo>
                <a:cubicBezTo>
                  <a:pt x="9990770" y="3781519"/>
                  <a:pt x="9990770" y="3789190"/>
                  <a:pt x="9995935" y="3781519"/>
                </a:cubicBezTo>
                <a:cubicBezTo>
                  <a:pt x="10094101" y="3766176"/>
                  <a:pt x="10156100" y="3758506"/>
                  <a:pt x="10280099" y="3727820"/>
                </a:cubicBezTo>
                <a:cubicBezTo>
                  <a:pt x="10285266" y="3720148"/>
                  <a:pt x="10285266" y="3712478"/>
                  <a:pt x="10295599" y="3704808"/>
                </a:cubicBezTo>
                <a:cubicBezTo>
                  <a:pt x="10290433" y="3720148"/>
                  <a:pt x="10342097" y="3697136"/>
                  <a:pt x="10321431" y="3712478"/>
                </a:cubicBezTo>
                <a:cubicBezTo>
                  <a:pt x="10347266" y="3712478"/>
                  <a:pt x="10367932" y="3704808"/>
                  <a:pt x="10383430" y="3697136"/>
                </a:cubicBezTo>
                <a:cubicBezTo>
                  <a:pt x="10357599" y="3704808"/>
                  <a:pt x="10373097" y="3689464"/>
                  <a:pt x="10378265" y="3681794"/>
                </a:cubicBezTo>
                <a:close/>
                <a:moveTo>
                  <a:pt x="5198552" y="3675597"/>
                </a:moveTo>
                <a:cubicBezTo>
                  <a:pt x="5192934" y="3675597"/>
                  <a:pt x="5186689" y="3677664"/>
                  <a:pt x="5186689" y="3681794"/>
                </a:cubicBezTo>
                <a:lnTo>
                  <a:pt x="5191685" y="3681794"/>
                </a:lnTo>
                <a:lnTo>
                  <a:pt x="5203550" y="3681794"/>
                </a:lnTo>
                <a:cubicBezTo>
                  <a:pt x="5206671" y="3681794"/>
                  <a:pt x="5206671" y="3681794"/>
                  <a:pt x="5206671" y="3681794"/>
                </a:cubicBezTo>
                <a:cubicBezTo>
                  <a:pt x="5209172" y="3677664"/>
                  <a:pt x="5204174" y="3675597"/>
                  <a:pt x="5198552" y="3675597"/>
                </a:cubicBezTo>
                <a:close/>
                <a:moveTo>
                  <a:pt x="10318034" y="3673531"/>
                </a:moveTo>
                <a:cubicBezTo>
                  <a:pt x="10301686" y="3679730"/>
                  <a:pt x="10301686" y="3679730"/>
                  <a:pt x="10285336" y="3679730"/>
                </a:cubicBezTo>
                <a:cubicBezTo>
                  <a:pt x="10290787" y="3685924"/>
                  <a:pt x="10296235" y="3685924"/>
                  <a:pt x="10312586" y="3679730"/>
                </a:cubicBezTo>
                <a:lnTo>
                  <a:pt x="10318034" y="3679730"/>
                </a:lnTo>
                <a:cubicBezTo>
                  <a:pt x="10318034" y="3673531"/>
                  <a:pt x="10318034" y="3673531"/>
                  <a:pt x="10318034" y="3673531"/>
                </a:cubicBezTo>
                <a:close/>
                <a:moveTo>
                  <a:pt x="7056388" y="3673531"/>
                </a:moveTo>
                <a:cubicBezTo>
                  <a:pt x="7045489" y="3679730"/>
                  <a:pt x="7040040" y="3679730"/>
                  <a:pt x="7029140" y="3679730"/>
                </a:cubicBezTo>
                <a:cubicBezTo>
                  <a:pt x="7023691" y="3685924"/>
                  <a:pt x="7061839" y="3685924"/>
                  <a:pt x="7056388" y="3673531"/>
                </a:cubicBezTo>
                <a:close/>
                <a:moveTo>
                  <a:pt x="5273733" y="3673531"/>
                </a:moveTo>
                <a:cubicBezTo>
                  <a:pt x="5273733" y="3677147"/>
                  <a:pt x="5271162" y="3680760"/>
                  <a:pt x="5270517" y="3685279"/>
                </a:cubicBezTo>
                <a:lnTo>
                  <a:pt x="5271340" y="3686971"/>
                </a:lnTo>
                <a:lnTo>
                  <a:pt x="5268585" y="3687991"/>
                </a:lnTo>
                <a:lnTo>
                  <a:pt x="5272570" y="3689498"/>
                </a:lnTo>
                <a:lnTo>
                  <a:pt x="5278880" y="3702447"/>
                </a:lnTo>
                <a:cubicBezTo>
                  <a:pt x="5284026" y="3702447"/>
                  <a:pt x="5304616" y="3702447"/>
                  <a:pt x="5309761" y="3695220"/>
                </a:cubicBezTo>
                <a:cubicBezTo>
                  <a:pt x="5296895" y="3695220"/>
                  <a:pt x="5290460" y="3695220"/>
                  <a:pt x="5285315" y="3694316"/>
                </a:cubicBezTo>
                <a:lnTo>
                  <a:pt x="5272570" y="3689498"/>
                </a:lnTo>
                <a:lnTo>
                  <a:pt x="5271340" y="3686971"/>
                </a:lnTo>
                <a:lnTo>
                  <a:pt x="5280810" y="3683470"/>
                </a:lnTo>
                <a:cubicBezTo>
                  <a:pt x="5281452" y="3678953"/>
                  <a:pt x="5281452" y="3673531"/>
                  <a:pt x="5289173" y="3673531"/>
                </a:cubicBezTo>
                <a:cubicBezTo>
                  <a:pt x="5284026" y="3673531"/>
                  <a:pt x="5278880" y="3673531"/>
                  <a:pt x="5273733" y="3673531"/>
                </a:cubicBezTo>
                <a:close/>
                <a:moveTo>
                  <a:pt x="5394231" y="3665270"/>
                </a:moveTo>
                <a:cubicBezTo>
                  <a:pt x="5378902" y="3673531"/>
                  <a:pt x="5363575" y="3665270"/>
                  <a:pt x="5353356" y="3673531"/>
                </a:cubicBezTo>
                <a:cubicBezTo>
                  <a:pt x="5363575" y="3681794"/>
                  <a:pt x="5389124" y="3673531"/>
                  <a:pt x="5394231" y="3665270"/>
                </a:cubicBezTo>
                <a:close/>
                <a:moveTo>
                  <a:pt x="9037356" y="3615702"/>
                </a:moveTo>
                <a:lnTo>
                  <a:pt x="9020219" y="3623696"/>
                </a:lnTo>
                <a:lnTo>
                  <a:pt x="9017114" y="3623963"/>
                </a:lnTo>
                <a:lnTo>
                  <a:pt x="9018515" y="3624491"/>
                </a:lnTo>
                <a:lnTo>
                  <a:pt x="9001933" y="3632224"/>
                </a:lnTo>
                <a:cubicBezTo>
                  <a:pt x="9009524" y="3628095"/>
                  <a:pt x="9017114" y="3630159"/>
                  <a:pt x="9023438" y="3631191"/>
                </a:cubicBezTo>
                <a:lnTo>
                  <a:pt x="9037356" y="3623963"/>
                </a:lnTo>
                <a:lnTo>
                  <a:pt x="9044098" y="3627061"/>
                </a:lnTo>
                <a:cubicBezTo>
                  <a:pt x="9048391" y="3626029"/>
                  <a:pt x="9054522" y="3623963"/>
                  <a:pt x="9061879" y="3623963"/>
                </a:cubicBezTo>
                <a:lnTo>
                  <a:pt x="9037356" y="3623963"/>
                </a:lnTo>
                <a:lnTo>
                  <a:pt x="9025338" y="3627061"/>
                </a:lnTo>
                <a:lnTo>
                  <a:pt x="9018515" y="3624491"/>
                </a:lnTo>
                <a:lnTo>
                  <a:pt x="9020219" y="3623696"/>
                </a:lnTo>
                <a:lnTo>
                  <a:pt x="9029134" y="3622931"/>
                </a:lnTo>
                <a:cubicBezTo>
                  <a:pt x="9032296" y="3621898"/>
                  <a:pt x="9034826" y="3619832"/>
                  <a:pt x="9037356" y="3615702"/>
                </a:cubicBezTo>
                <a:close/>
                <a:moveTo>
                  <a:pt x="7003465" y="3615702"/>
                </a:moveTo>
                <a:cubicBezTo>
                  <a:pt x="6977428" y="3632224"/>
                  <a:pt x="6925353" y="3623963"/>
                  <a:pt x="6920146" y="3632224"/>
                </a:cubicBezTo>
                <a:cubicBezTo>
                  <a:pt x="6987844" y="3632224"/>
                  <a:pt x="7091995" y="3648748"/>
                  <a:pt x="7154483" y="3632224"/>
                </a:cubicBezTo>
                <a:lnTo>
                  <a:pt x="7151170" y="3631769"/>
                </a:lnTo>
                <a:lnTo>
                  <a:pt x="7173302" y="3627061"/>
                </a:lnTo>
                <a:cubicBezTo>
                  <a:pt x="7182243" y="3623963"/>
                  <a:pt x="7189906" y="3619833"/>
                  <a:pt x="7189906" y="3615702"/>
                </a:cubicBezTo>
                <a:lnTo>
                  <a:pt x="7150415" y="3631669"/>
                </a:lnTo>
                <a:lnTo>
                  <a:pt x="7086787" y="3622931"/>
                </a:lnTo>
                <a:cubicBezTo>
                  <a:pt x="7060749" y="3621898"/>
                  <a:pt x="7032108" y="3623963"/>
                  <a:pt x="7003465" y="3632224"/>
                </a:cubicBezTo>
                <a:cubicBezTo>
                  <a:pt x="6987844" y="3623963"/>
                  <a:pt x="7024296" y="3623963"/>
                  <a:pt x="7003465" y="3615702"/>
                </a:cubicBezTo>
                <a:close/>
                <a:moveTo>
                  <a:pt x="7691163" y="3595049"/>
                </a:moveTo>
                <a:cubicBezTo>
                  <a:pt x="7691163" y="3610195"/>
                  <a:pt x="7634406" y="3602624"/>
                  <a:pt x="7644725" y="3610195"/>
                </a:cubicBezTo>
                <a:cubicBezTo>
                  <a:pt x="7634406" y="3610195"/>
                  <a:pt x="7639565" y="3602624"/>
                  <a:pt x="7629245" y="3602624"/>
                </a:cubicBezTo>
                <a:cubicBezTo>
                  <a:pt x="7587967" y="3610195"/>
                  <a:pt x="7536368" y="3625343"/>
                  <a:pt x="7500248" y="3617771"/>
                </a:cubicBezTo>
                <a:cubicBezTo>
                  <a:pt x="7510569" y="3625343"/>
                  <a:pt x="7510569" y="3617771"/>
                  <a:pt x="7495089" y="3625343"/>
                </a:cubicBezTo>
                <a:cubicBezTo>
                  <a:pt x="7526048" y="3617771"/>
                  <a:pt x="7572486" y="3640488"/>
                  <a:pt x="7603446" y="3625343"/>
                </a:cubicBezTo>
                <a:cubicBezTo>
                  <a:pt x="7603446" y="3625343"/>
                  <a:pt x="7603446" y="3632916"/>
                  <a:pt x="7608606" y="3632916"/>
                </a:cubicBezTo>
                <a:cubicBezTo>
                  <a:pt x="7608606" y="3617771"/>
                  <a:pt x="7629245" y="3625343"/>
                  <a:pt x="7629245" y="3632916"/>
                </a:cubicBezTo>
                <a:cubicBezTo>
                  <a:pt x="7660204" y="3625343"/>
                  <a:pt x="7696322" y="3625343"/>
                  <a:pt x="7732443" y="3625343"/>
                </a:cubicBezTo>
                <a:cubicBezTo>
                  <a:pt x="7722123" y="3617771"/>
                  <a:pt x="7737601" y="3610195"/>
                  <a:pt x="7727282" y="3610195"/>
                </a:cubicBezTo>
                <a:cubicBezTo>
                  <a:pt x="7727282" y="3617771"/>
                  <a:pt x="7716963" y="3617771"/>
                  <a:pt x="7711804" y="3617771"/>
                </a:cubicBezTo>
                <a:cubicBezTo>
                  <a:pt x="7711804" y="3602624"/>
                  <a:pt x="7696322" y="3610195"/>
                  <a:pt x="7691163" y="3595049"/>
                </a:cubicBezTo>
                <a:close/>
                <a:moveTo>
                  <a:pt x="8117991" y="3562004"/>
                </a:moveTo>
                <a:cubicBezTo>
                  <a:pt x="8108181" y="3570265"/>
                  <a:pt x="8117991" y="3578528"/>
                  <a:pt x="8127802" y="3578528"/>
                </a:cubicBezTo>
                <a:cubicBezTo>
                  <a:pt x="8127802" y="3570265"/>
                  <a:pt x="8132707" y="3570265"/>
                  <a:pt x="8132707" y="3570265"/>
                </a:cubicBezTo>
                <a:cubicBezTo>
                  <a:pt x="8122896" y="3570265"/>
                  <a:pt x="8122896" y="3562004"/>
                  <a:pt x="8117991" y="3562004"/>
                </a:cubicBezTo>
                <a:close/>
                <a:moveTo>
                  <a:pt x="4711214" y="3548064"/>
                </a:moveTo>
                <a:cubicBezTo>
                  <a:pt x="4708761" y="3548064"/>
                  <a:pt x="4705913" y="3549613"/>
                  <a:pt x="4702118" y="3553742"/>
                </a:cubicBezTo>
                <a:cubicBezTo>
                  <a:pt x="4712242" y="3553742"/>
                  <a:pt x="4722362" y="3553742"/>
                  <a:pt x="4722362" y="3562004"/>
                </a:cubicBezTo>
                <a:lnTo>
                  <a:pt x="4737541" y="3562004"/>
                </a:lnTo>
                <a:cubicBezTo>
                  <a:pt x="4727422" y="3562004"/>
                  <a:pt x="4722364" y="3555809"/>
                  <a:pt x="4717933" y="3551677"/>
                </a:cubicBezTo>
                <a:cubicBezTo>
                  <a:pt x="4715720" y="3549613"/>
                  <a:pt x="4713663" y="3548064"/>
                  <a:pt x="4711214" y="3548064"/>
                </a:cubicBezTo>
                <a:close/>
                <a:moveTo>
                  <a:pt x="4660660" y="3542018"/>
                </a:moveTo>
                <a:cubicBezTo>
                  <a:pt x="4658407" y="3542125"/>
                  <a:pt x="4656477" y="3543415"/>
                  <a:pt x="4655191" y="3546858"/>
                </a:cubicBezTo>
                <a:lnTo>
                  <a:pt x="4660007" y="3553302"/>
                </a:lnTo>
                <a:lnTo>
                  <a:pt x="4658823" y="3553339"/>
                </a:lnTo>
                <a:lnTo>
                  <a:pt x="4650687" y="3551161"/>
                </a:lnTo>
                <a:cubicBezTo>
                  <a:pt x="4647470" y="3550300"/>
                  <a:pt x="4644896" y="3550300"/>
                  <a:pt x="4644896" y="3553742"/>
                </a:cubicBezTo>
                <a:lnTo>
                  <a:pt x="4658823" y="3553339"/>
                </a:lnTo>
                <a:lnTo>
                  <a:pt x="4660336" y="3553742"/>
                </a:lnTo>
                <a:lnTo>
                  <a:pt x="4660007" y="3553302"/>
                </a:lnTo>
                <a:lnTo>
                  <a:pt x="4674493" y="3552882"/>
                </a:lnTo>
                <a:cubicBezTo>
                  <a:pt x="4682213" y="3552022"/>
                  <a:pt x="4686073" y="3550300"/>
                  <a:pt x="4680924" y="3546858"/>
                </a:cubicBezTo>
                <a:cubicBezTo>
                  <a:pt x="4678353" y="3550300"/>
                  <a:pt x="4673205" y="3546858"/>
                  <a:pt x="4668059" y="3544277"/>
                </a:cubicBezTo>
                <a:cubicBezTo>
                  <a:pt x="4665485" y="3542986"/>
                  <a:pt x="4662911" y="3541909"/>
                  <a:pt x="4660660" y="3542018"/>
                </a:cubicBezTo>
                <a:close/>
                <a:moveTo>
                  <a:pt x="10952133" y="3530975"/>
                </a:moveTo>
                <a:lnTo>
                  <a:pt x="10945288" y="3535670"/>
                </a:lnTo>
                <a:lnTo>
                  <a:pt x="10936900" y="3536332"/>
                </a:lnTo>
                <a:close/>
                <a:moveTo>
                  <a:pt x="6094515" y="3524825"/>
                </a:moveTo>
                <a:cubicBezTo>
                  <a:pt x="6094515" y="3533088"/>
                  <a:pt x="6105415" y="3533088"/>
                  <a:pt x="6116315" y="3533088"/>
                </a:cubicBezTo>
                <a:cubicBezTo>
                  <a:pt x="6116315" y="3533088"/>
                  <a:pt x="6121765" y="3524825"/>
                  <a:pt x="6121765" y="3524825"/>
                </a:cubicBezTo>
                <a:cubicBezTo>
                  <a:pt x="6105415" y="3524825"/>
                  <a:pt x="6105415" y="3533088"/>
                  <a:pt x="6094515" y="3524825"/>
                </a:cubicBezTo>
                <a:close/>
                <a:moveTo>
                  <a:pt x="6029122" y="3500042"/>
                </a:moveTo>
                <a:cubicBezTo>
                  <a:pt x="6044107" y="3500042"/>
                  <a:pt x="6049102" y="3500042"/>
                  <a:pt x="6054101" y="3508305"/>
                </a:cubicBezTo>
                <a:cubicBezTo>
                  <a:pt x="6054101" y="3500042"/>
                  <a:pt x="6059093" y="3500042"/>
                  <a:pt x="6059093" y="3500042"/>
                </a:cubicBezTo>
                <a:cubicBezTo>
                  <a:pt x="6044107" y="3500042"/>
                  <a:pt x="6034117" y="3500042"/>
                  <a:pt x="6029122" y="3500042"/>
                </a:cubicBezTo>
                <a:close/>
                <a:moveTo>
                  <a:pt x="4381753" y="3483518"/>
                </a:moveTo>
                <a:cubicBezTo>
                  <a:pt x="4381753" y="3491781"/>
                  <a:pt x="4381753" y="3491781"/>
                  <a:pt x="4381753" y="3491781"/>
                </a:cubicBezTo>
                <a:cubicBezTo>
                  <a:pt x="4376692" y="3491781"/>
                  <a:pt x="4361511" y="3491781"/>
                  <a:pt x="4361511" y="3491781"/>
                </a:cubicBezTo>
                <a:cubicBezTo>
                  <a:pt x="4371632" y="3491781"/>
                  <a:pt x="4376692" y="3500042"/>
                  <a:pt x="4386814" y="3500042"/>
                </a:cubicBezTo>
                <a:cubicBezTo>
                  <a:pt x="4386814" y="3491781"/>
                  <a:pt x="4396935" y="3491781"/>
                  <a:pt x="4381753" y="3483518"/>
                </a:cubicBezTo>
                <a:close/>
                <a:moveTo>
                  <a:pt x="6271632" y="3475259"/>
                </a:moveTo>
                <a:cubicBezTo>
                  <a:pt x="6266486" y="3475259"/>
                  <a:pt x="6230457" y="3475259"/>
                  <a:pt x="6225308" y="3483518"/>
                </a:cubicBezTo>
                <a:cubicBezTo>
                  <a:pt x="6245897" y="3483518"/>
                  <a:pt x="6251045" y="3475259"/>
                  <a:pt x="6271632" y="3475259"/>
                </a:cubicBezTo>
                <a:close/>
                <a:moveTo>
                  <a:pt x="6623136" y="3466996"/>
                </a:moveTo>
                <a:cubicBezTo>
                  <a:pt x="6623136" y="3483518"/>
                  <a:pt x="6648440" y="3475259"/>
                  <a:pt x="6658560" y="3466996"/>
                </a:cubicBezTo>
                <a:cubicBezTo>
                  <a:pt x="6643378" y="3466996"/>
                  <a:pt x="6628199" y="3475259"/>
                  <a:pt x="6623136" y="3466996"/>
                </a:cubicBezTo>
                <a:close/>
                <a:moveTo>
                  <a:pt x="6158399" y="3458735"/>
                </a:moveTo>
                <a:cubicBezTo>
                  <a:pt x="6163546" y="3466996"/>
                  <a:pt x="6132664" y="3466996"/>
                  <a:pt x="6137813" y="3475259"/>
                </a:cubicBezTo>
                <a:cubicBezTo>
                  <a:pt x="6163546" y="3458735"/>
                  <a:pt x="6230457" y="3475259"/>
                  <a:pt x="6271632" y="3466996"/>
                </a:cubicBezTo>
                <a:cubicBezTo>
                  <a:pt x="6235605" y="3466996"/>
                  <a:pt x="6199575" y="3458735"/>
                  <a:pt x="6158399" y="3458735"/>
                </a:cubicBezTo>
                <a:close/>
                <a:moveTo>
                  <a:pt x="7200805" y="3446346"/>
                </a:moveTo>
                <a:cubicBezTo>
                  <a:pt x="7189905" y="3446346"/>
                  <a:pt x="7162658" y="3446346"/>
                  <a:pt x="7162658" y="3454605"/>
                </a:cubicBezTo>
                <a:cubicBezTo>
                  <a:pt x="7173556" y="3454605"/>
                  <a:pt x="7195355" y="3454605"/>
                  <a:pt x="7200805" y="3446346"/>
                </a:cubicBezTo>
                <a:close/>
                <a:moveTo>
                  <a:pt x="10961101" y="3429822"/>
                </a:moveTo>
                <a:cubicBezTo>
                  <a:pt x="10950883" y="3429822"/>
                  <a:pt x="10920228" y="3438083"/>
                  <a:pt x="10920228" y="3446346"/>
                </a:cubicBezTo>
                <a:cubicBezTo>
                  <a:pt x="10935555" y="3438083"/>
                  <a:pt x="10950883" y="3446346"/>
                  <a:pt x="10961101" y="3429822"/>
                </a:cubicBezTo>
                <a:close/>
                <a:moveTo>
                  <a:pt x="4862468" y="3429822"/>
                </a:moveTo>
                <a:cubicBezTo>
                  <a:pt x="4862468" y="3438083"/>
                  <a:pt x="4857435" y="3438083"/>
                  <a:pt x="4857435" y="3438083"/>
                </a:cubicBezTo>
                <a:cubicBezTo>
                  <a:pt x="4882589" y="3429822"/>
                  <a:pt x="4912770" y="3454605"/>
                  <a:pt x="4922830" y="3446346"/>
                </a:cubicBezTo>
                <a:cubicBezTo>
                  <a:pt x="4907740" y="3438083"/>
                  <a:pt x="4872528" y="3438083"/>
                  <a:pt x="4862468" y="3429822"/>
                </a:cubicBezTo>
                <a:close/>
                <a:moveTo>
                  <a:pt x="9294218" y="3413298"/>
                </a:moveTo>
                <a:cubicBezTo>
                  <a:pt x="9278959" y="3421559"/>
                  <a:pt x="9289131" y="3429822"/>
                  <a:pt x="9268786" y="3429822"/>
                </a:cubicBezTo>
                <a:cubicBezTo>
                  <a:pt x="9268786" y="3421559"/>
                  <a:pt x="9278959" y="3421559"/>
                  <a:pt x="9268786" y="3421559"/>
                </a:cubicBezTo>
                <a:cubicBezTo>
                  <a:pt x="9238267" y="3438083"/>
                  <a:pt x="9187404" y="3438083"/>
                  <a:pt x="9151798" y="3454605"/>
                </a:cubicBezTo>
                <a:cubicBezTo>
                  <a:pt x="9172145" y="3446346"/>
                  <a:pt x="9212835" y="3446346"/>
                  <a:pt x="9248440" y="3438083"/>
                </a:cubicBezTo>
                <a:cubicBezTo>
                  <a:pt x="9268786" y="3438083"/>
                  <a:pt x="9304389" y="3429822"/>
                  <a:pt x="9304389" y="3421559"/>
                </a:cubicBezTo>
                <a:cubicBezTo>
                  <a:pt x="9299305" y="3421559"/>
                  <a:pt x="9294218" y="3421559"/>
                  <a:pt x="9294218" y="3413298"/>
                </a:cubicBezTo>
                <a:close/>
                <a:moveTo>
                  <a:pt x="9335998" y="3405037"/>
                </a:moveTo>
                <a:cubicBezTo>
                  <a:pt x="9315289" y="3421559"/>
                  <a:pt x="9367061" y="3421559"/>
                  <a:pt x="9361886" y="3405037"/>
                </a:cubicBezTo>
                <a:cubicBezTo>
                  <a:pt x="9341176" y="3413298"/>
                  <a:pt x="9351529" y="3405037"/>
                  <a:pt x="9335998" y="3405037"/>
                </a:cubicBezTo>
                <a:close/>
                <a:moveTo>
                  <a:pt x="9413385" y="3396776"/>
                </a:moveTo>
                <a:cubicBezTo>
                  <a:pt x="9397943" y="3405037"/>
                  <a:pt x="9372210" y="3396776"/>
                  <a:pt x="9367061" y="3413298"/>
                </a:cubicBezTo>
                <a:cubicBezTo>
                  <a:pt x="9382502" y="3405037"/>
                  <a:pt x="9408239" y="3405037"/>
                  <a:pt x="9413385" y="3396776"/>
                </a:cubicBezTo>
                <a:close/>
                <a:moveTo>
                  <a:pt x="8519960" y="3391268"/>
                </a:moveTo>
                <a:cubicBezTo>
                  <a:pt x="8432504" y="3429132"/>
                  <a:pt x="8365625" y="3376121"/>
                  <a:pt x="8283313" y="3406413"/>
                </a:cubicBezTo>
                <a:cubicBezTo>
                  <a:pt x="8283313" y="3406413"/>
                  <a:pt x="8278169" y="3398839"/>
                  <a:pt x="8273025" y="3398839"/>
                </a:cubicBezTo>
                <a:cubicBezTo>
                  <a:pt x="8257591" y="3421559"/>
                  <a:pt x="8216433" y="3398839"/>
                  <a:pt x="8206145" y="3413986"/>
                </a:cubicBezTo>
                <a:cubicBezTo>
                  <a:pt x="8206145" y="3398839"/>
                  <a:pt x="8164989" y="3413986"/>
                  <a:pt x="8154701" y="3421559"/>
                </a:cubicBezTo>
                <a:cubicBezTo>
                  <a:pt x="8118689" y="3406413"/>
                  <a:pt x="8067244" y="3429132"/>
                  <a:pt x="8020943" y="3421559"/>
                </a:cubicBezTo>
                <a:cubicBezTo>
                  <a:pt x="8015800" y="3421559"/>
                  <a:pt x="8005509" y="3429132"/>
                  <a:pt x="8000364" y="3429132"/>
                </a:cubicBezTo>
                <a:cubicBezTo>
                  <a:pt x="8005509" y="3421559"/>
                  <a:pt x="7984930" y="3421559"/>
                  <a:pt x="7995220" y="3429132"/>
                </a:cubicBezTo>
                <a:cubicBezTo>
                  <a:pt x="7990076" y="3436703"/>
                  <a:pt x="7979787" y="3436703"/>
                  <a:pt x="7979787" y="3436703"/>
                </a:cubicBezTo>
                <a:cubicBezTo>
                  <a:pt x="7974642" y="3429132"/>
                  <a:pt x="7984930" y="3429132"/>
                  <a:pt x="7974642" y="3421559"/>
                </a:cubicBezTo>
                <a:cubicBezTo>
                  <a:pt x="7959208" y="3421559"/>
                  <a:pt x="7964354" y="3436703"/>
                  <a:pt x="7959208" y="3429132"/>
                </a:cubicBezTo>
                <a:cubicBezTo>
                  <a:pt x="7943775" y="3429132"/>
                  <a:pt x="7928342" y="3436703"/>
                  <a:pt x="7943775" y="3444279"/>
                </a:cubicBezTo>
                <a:cubicBezTo>
                  <a:pt x="7954063" y="3444279"/>
                  <a:pt x="7948920" y="3436703"/>
                  <a:pt x="7954063" y="3436703"/>
                </a:cubicBezTo>
                <a:cubicBezTo>
                  <a:pt x="7959208" y="3444279"/>
                  <a:pt x="7984930" y="3459424"/>
                  <a:pt x="7995220" y="3444279"/>
                </a:cubicBezTo>
                <a:cubicBezTo>
                  <a:pt x="8026087" y="3459424"/>
                  <a:pt x="8077533" y="3466996"/>
                  <a:pt x="8139266" y="3451851"/>
                </a:cubicBezTo>
                <a:cubicBezTo>
                  <a:pt x="8170135" y="3451851"/>
                  <a:pt x="8211290" y="3459424"/>
                  <a:pt x="8242157" y="3444279"/>
                </a:cubicBezTo>
                <a:cubicBezTo>
                  <a:pt x="8247302" y="3451851"/>
                  <a:pt x="8283313" y="3444279"/>
                  <a:pt x="8298748" y="3444279"/>
                </a:cubicBezTo>
                <a:cubicBezTo>
                  <a:pt x="8298748" y="3444279"/>
                  <a:pt x="8298748" y="3436703"/>
                  <a:pt x="8303891" y="3436703"/>
                </a:cubicBezTo>
                <a:cubicBezTo>
                  <a:pt x="8381059" y="3444279"/>
                  <a:pt x="8447937" y="3421559"/>
                  <a:pt x="8525105" y="3421559"/>
                </a:cubicBezTo>
                <a:cubicBezTo>
                  <a:pt x="8525105" y="3413986"/>
                  <a:pt x="8561117" y="3413986"/>
                  <a:pt x="8571406" y="3406413"/>
                </a:cubicBezTo>
                <a:cubicBezTo>
                  <a:pt x="8550827" y="3406413"/>
                  <a:pt x="8540539" y="3406413"/>
                  <a:pt x="8519960" y="3406413"/>
                </a:cubicBezTo>
                <a:cubicBezTo>
                  <a:pt x="8519960" y="3406413"/>
                  <a:pt x="8525105" y="3413986"/>
                  <a:pt x="8519960" y="3413986"/>
                </a:cubicBezTo>
                <a:cubicBezTo>
                  <a:pt x="8509672" y="3413986"/>
                  <a:pt x="8499382" y="3413986"/>
                  <a:pt x="8499382" y="3406413"/>
                </a:cubicBezTo>
                <a:cubicBezTo>
                  <a:pt x="8494238" y="3398839"/>
                  <a:pt x="8525105" y="3398839"/>
                  <a:pt x="8519960" y="3391268"/>
                </a:cubicBezTo>
                <a:close/>
                <a:moveTo>
                  <a:pt x="8108677" y="3376121"/>
                </a:moveTo>
                <a:cubicBezTo>
                  <a:pt x="8061858" y="3384382"/>
                  <a:pt x="8093071" y="3376121"/>
                  <a:pt x="8113879" y="3384382"/>
                </a:cubicBezTo>
                <a:cubicBezTo>
                  <a:pt x="8119080" y="3384382"/>
                  <a:pt x="8103475" y="3384382"/>
                  <a:pt x="8108677" y="3376121"/>
                </a:cubicBezTo>
                <a:close/>
                <a:moveTo>
                  <a:pt x="4320638" y="3359598"/>
                </a:moveTo>
                <a:cubicBezTo>
                  <a:pt x="4356832" y="3374057"/>
                  <a:pt x="4424043" y="3359598"/>
                  <a:pt x="4439556" y="3381286"/>
                </a:cubicBezTo>
                <a:cubicBezTo>
                  <a:pt x="4455065" y="3374057"/>
                  <a:pt x="4460237" y="3381286"/>
                  <a:pt x="4480918" y="3388513"/>
                </a:cubicBezTo>
                <a:cubicBezTo>
                  <a:pt x="4486088" y="3381286"/>
                  <a:pt x="4501598" y="3374057"/>
                  <a:pt x="4506768" y="3381286"/>
                </a:cubicBezTo>
                <a:cubicBezTo>
                  <a:pt x="4522278" y="3366826"/>
                  <a:pt x="4480918" y="3381286"/>
                  <a:pt x="4449895" y="3374057"/>
                </a:cubicBezTo>
                <a:cubicBezTo>
                  <a:pt x="4460237" y="3366826"/>
                  <a:pt x="4449895" y="3366826"/>
                  <a:pt x="4444726" y="3366826"/>
                </a:cubicBezTo>
                <a:cubicBezTo>
                  <a:pt x="4403363" y="3366826"/>
                  <a:pt x="4346489" y="3366826"/>
                  <a:pt x="4320638" y="3359598"/>
                </a:cubicBezTo>
                <a:close/>
                <a:moveTo>
                  <a:pt x="8262638" y="3357274"/>
                </a:moveTo>
                <a:cubicBezTo>
                  <a:pt x="8260568" y="3357016"/>
                  <a:pt x="8257503" y="3357532"/>
                  <a:pt x="8252598" y="3359598"/>
                </a:cubicBezTo>
                <a:cubicBezTo>
                  <a:pt x="8252598" y="3367860"/>
                  <a:pt x="8267313" y="3359598"/>
                  <a:pt x="8267313" y="3376121"/>
                </a:cubicBezTo>
                <a:cubicBezTo>
                  <a:pt x="8272218" y="3367860"/>
                  <a:pt x="8277122" y="3367860"/>
                  <a:pt x="8277122" y="3359598"/>
                </a:cubicBezTo>
                <a:cubicBezTo>
                  <a:pt x="8266085" y="3365794"/>
                  <a:pt x="8268845" y="3358049"/>
                  <a:pt x="8262638" y="3357274"/>
                </a:cubicBezTo>
                <a:close/>
                <a:moveTo>
                  <a:pt x="8386435" y="3349142"/>
                </a:moveTo>
                <a:cubicBezTo>
                  <a:pt x="8376480" y="3349530"/>
                  <a:pt x="8365708" y="3350820"/>
                  <a:pt x="8354610" y="3352370"/>
                </a:cubicBezTo>
                <a:lnTo>
                  <a:pt x="8345949" y="3353309"/>
                </a:lnTo>
                <a:lnTo>
                  <a:pt x="8340247" y="3351336"/>
                </a:lnTo>
                <a:lnTo>
                  <a:pt x="8331216" y="3354909"/>
                </a:lnTo>
                <a:lnTo>
                  <a:pt x="8288022" y="3359598"/>
                </a:lnTo>
                <a:cubicBezTo>
                  <a:pt x="8288022" y="3376121"/>
                  <a:pt x="8308911" y="3351336"/>
                  <a:pt x="8319357" y="3359598"/>
                </a:cubicBezTo>
                <a:cubicBezTo>
                  <a:pt x="8327191" y="3359598"/>
                  <a:pt x="8328497" y="3357533"/>
                  <a:pt x="8329803" y="3355469"/>
                </a:cubicBezTo>
                <a:lnTo>
                  <a:pt x="8331216" y="3354909"/>
                </a:lnTo>
                <a:lnTo>
                  <a:pt x="8345949" y="3353309"/>
                </a:lnTo>
                <a:lnTo>
                  <a:pt x="8361138" y="3358565"/>
                </a:lnTo>
                <a:cubicBezTo>
                  <a:pt x="8368973" y="3357533"/>
                  <a:pt x="8376808" y="3355469"/>
                  <a:pt x="8382029" y="3359598"/>
                </a:cubicBezTo>
                <a:cubicBezTo>
                  <a:pt x="8366361" y="3351336"/>
                  <a:pt x="8397696" y="3359598"/>
                  <a:pt x="8413364" y="3351336"/>
                </a:cubicBezTo>
                <a:cubicBezTo>
                  <a:pt x="8405530" y="3349271"/>
                  <a:pt x="8396390" y="3348755"/>
                  <a:pt x="8386435" y="3349142"/>
                </a:cubicBezTo>
                <a:close/>
                <a:moveTo>
                  <a:pt x="8966679" y="3347979"/>
                </a:moveTo>
                <a:cubicBezTo>
                  <a:pt x="8967334" y="3347722"/>
                  <a:pt x="8963733" y="3348240"/>
                  <a:pt x="8958492" y="3349271"/>
                </a:cubicBezTo>
                <a:lnTo>
                  <a:pt x="8956534" y="3349942"/>
                </a:lnTo>
                <a:lnTo>
                  <a:pt x="8949321" y="3351336"/>
                </a:lnTo>
                <a:lnTo>
                  <a:pt x="8947193" y="3353145"/>
                </a:lnTo>
                <a:lnTo>
                  <a:pt x="8928361" y="3359598"/>
                </a:lnTo>
                <a:cubicBezTo>
                  <a:pt x="8936221" y="3359598"/>
                  <a:pt x="8938841" y="3359598"/>
                  <a:pt x="8940806" y="3358565"/>
                </a:cubicBezTo>
                <a:lnTo>
                  <a:pt x="8947193" y="3353145"/>
                </a:lnTo>
                <a:lnTo>
                  <a:pt x="8956534" y="3349942"/>
                </a:lnTo>
                <a:close/>
                <a:moveTo>
                  <a:pt x="9206297" y="3297640"/>
                </a:moveTo>
                <a:cubicBezTo>
                  <a:pt x="9175643" y="3297640"/>
                  <a:pt x="9114333" y="3304524"/>
                  <a:pt x="9083677" y="3318293"/>
                </a:cubicBezTo>
                <a:cubicBezTo>
                  <a:pt x="9129659" y="3304524"/>
                  <a:pt x="9185861" y="3304524"/>
                  <a:pt x="9206297" y="3297640"/>
                </a:cubicBezTo>
                <a:close/>
                <a:moveTo>
                  <a:pt x="2311461" y="3248070"/>
                </a:moveTo>
                <a:cubicBezTo>
                  <a:pt x="2306259" y="3256331"/>
                  <a:pt x="2295855" y="3248070"/>
                  <a:pt x="2290652" y="3256331"/>
                </a:cubicBezTo>
                <a:cubicBezTo>
                  <a:pt x="2306259" y="3256331"/>
                  <a:pt x="2342672" y="3281116"/>
                  <a:pt x="2347875" y="3264594"/>
                </a:cubicBezTo>
                <a:cubicBezTo>
                  <a:pt x="2342672" y="3264594"/>
                  <a:pt x="2337470" y="3264594"/>
                  <a:pt x="2332268" y="3256331"/>
                </a:cubicBezTo>
                <a:cubicBezTo>
                  <a:pt x="2321865" y="3272855"/>
                  <a:pt x="2311461" y="3256331"/>
                  <a:pt x="2311461" y="3248070"/>
                </a:cubicBezTo>
                <a:close/>
                <a:moveTo>
                  <a:pt x="2228349" y="3232641"/>
                </a:moveTo>
                <a:lnTo>
                  <a:pt x="2228803" y="3232684"/>
                </a:lnTo>
                <a:lnTo>
                  <a:pt x="2230333" y="3233846"/>
                </a:lnTo>
                <a:close/>
                <a:moveTo>
                  <a:pt x="9786689" y="3227415"/>
                </a:moveTo>
                <a:cubicBezTo>
                  <a:pt x="9786689" y="3239809"/>
                  <a:pt x="9827563" y="3227415"/>
                  <a:pt x="9807127" y="3227415"/>
                </a:cubicBezTo>
                <a:cubicBezTo>
                  <a:pt x="9807127" y="3233614"/>
                  <a:pt x="9796907" y="3227415"/>
                  <a:pt x="9786689" y="3227415"/>
                </a:cubicBezTo>
                <a:close/>
                <a:moveTo>
                  <a:pt x="5754819" y="3227415"/>
                </a:moveTo>
                <a:cubicBezTo>
                  <a:pt x="5739833" y="3227415"/>
                  <a:pt x="5734839" y="3233614"/>
                  <a:pt x="5734839" y="3239809"/>
                </a:cubicBezTo>
                <a:cubicBezTo>
                  <a:pt x="5749823" y="3233614"/>
                  <a:pt x="5749823" y="3239809"/>
                  <a:pt x="5764810" y="3239809"/>
                </a:cubicBezTo>
                <a:cubicBezTo>
                  <a:pt x="5764810" y="3233614"/>
                  <a:pt x="5759816" y="3233614"/>
                  <a:pt x="5754819" y="3227415"/>
                </a:cubicBezTo>
                <a:close/>
                <a:moveTo>
                  <a:pt x="2312425" y="3219154"/>
                </a:moveTo>
                <a:cubicBezTo>
                  <a:pt x="2317876" y="3227415"/>
                  <a:pt x="2323324" y="3227415"/>
                  <a:pt x="2339675" y="3235678"/>
                </a:cubicBezTo>
                <a:cubicBezTo>
                  <a:pt x="2339675" y="3219154"/>
                  <a:pt x="2312425" y="3219154"/>
                  <a:pt x="2312425" y="3219154"/>
                </a:cubicBezTo>
                <a:close/>
                <a:moveTo>
                  <a:pt x="2204530" y="3218194"/>
                </a:moveTo>
                <a:lnTo>
                  <a:pt x="2228349" y="3232641"/>
                </a:lnTo>
                <a:lnTo>
                  <a:pt x="2220658" y="3231888"/>
                </a:lnTo>
                <a:cubicBezTo>
                  <a:pt x="2212272" y="3227976"/>
                  <a:pt x="2204530" y="3222107"/>
                  <a:pt x="2204530" y="3218194"/>
                </a:cubicBezTo>
                <a:close/>
                <a:moveTo>
                  <a:pt x="2781098" y="3177847"/>
                </a:moveTo>
                <a:cubicBezTo>
                  <a:pt x="2766112" y="3177847"/>
                  <a:pt x="2751124" y="3177847"/>
                  <a:pt x="2751124" y="3186108"/>
                </a:cubicBezTo>
                <a:cubicBezTo>
                  <a:pt x="2781098" y="3194371"/>
                  <a:pt x="2781098" y="3194371"/>
                  <a:pt x="2781098" y="3194371"/>
                </a:cubicBezTo>
                <a:close/>
                <a:moveTo>
                  <a:pt x="2683033" y="3177847"/>
                </a:moveTo>
                <a:lnTo>
                  <a:pt x="2683033" y="3194371"/>
                </a:lnTo>
                <a:cubicBezTo>
                  <a:pt x="2693479" y="3186108"/>
                  <a:pt x="2730037" y="3202632"/>
                  <a:pt x="2745705" y="3194371"/>
                </a:cubicBezTo>
                <a:cubicBezTo>
                  <a:pt x="2724816" y="3186108"/>
                  <a:pt x="2709147" y="3186108"/>
                  <a:pt x="2683033" y="3177847"/>
                </a:cubicBezTo>
                <a:close/>
                <a:moveTo>
                  <a:pt x="1701055" y="3162358"/>
                </a:moveTo>
                <a:cubicBezTo>
                  <a:pt x="1696585" y="3161928"/>
                  <a:pt x="1692358" y="3162358"/>
                  <a:pt x="1688456" y="3164079"/>
                </a:cubicBezTo>
                <a:cubicBezTo>
                  <a:pt x="1698860" y="3170965"/>
                  <a:pt x="1740477" y="3177849"/>
                  <a:pt x="1745679" y="3177849"/>
                </a:cubicBezTo>
                <a:cubicBezTo>
                  <a:pt x="1730074" y="3172686"/>
                  <a:pt x="1714467" y="3163650"/>
                  <a:pt x="1701055" y="3162358"/>
                </a:cubicBezTo>
                <a:close/>
                <a:moveTo>
                  <a:pt x="2219806" y="3161325"/>
                </a:moveTo>
                <a:cubicBezTo>
                  <a:pt x="2219806" y="3177847"/>
                  <a:pt x="2208907" y="3177847"/>
                  <a:pt x="2225256" y="3186108"/>
                </a:cubicBezTo>
                <a:cubicBezTo>
                  <a:pt x="2230704" y="3186108"/>
                  <a:pt x="2236153" y="3169586"/>
                  <a:pt x="2219806" y="3161325"/>
                </a:cubicBezTo>
                <a:close/>
                <a:moveTo>
                  <a:pt x="2647610" y="3156162"/>
                </a:moveTo>
                <a:cubicBezTo>
                  <a:pt x="2663280" y="3163392"/>
                  <a:pt x="2663280" y="3170621"/>
                  <a:pt x="2684169" y="3177849"/>
                </a:cubicBezTo>
                <a:cubicBezTo>
                  <a:pt x="2673724" y="3163392"/>
                  <a:pt x="2705061" y="3177849"/>
                  <a:pt x="2710282" y="3170621"/>
                </a:cubicBezTo>
                <a:cubicBezTo>
                  <a:pt x="2699838" y="3170621"/>
                  <a:pt x="2699838" y="3163392"/>
                  <a:pt x="2694615" y="3163392"/>
                </a:cubicBezTo>
                <a:cubicBezTo>
                  <a:pt x="2689392" y="3177849"/>
                  <a:pt x="2652833" y="3148932"/>
                  <a:pt x="2647610" y="3156162"/>
                </a:cubicBezTo>
                <a:close/>
                <a:moveTo>
                  <a:pt x="1627805" y="3142739"/>
                </a:moveTo>
                <a:cubicBezTo>
                  <a:pt x="1620312" y="3142739"/>
                  <a:pt x="1614863" y="3144804"/>
                  <a:pt x="1614863" y="3148932"/>
                </a:cubicBezTo>
                <a:cubicBezTo>
                  <a:pt x="1625763" y="3140673"/>
                  <a:pt x="1642110" y="3157195"/>
                  <a:pt x="1653011" y="3148932"/>
                </a:cubicBezTo>
                <a:cubicBezTo>
                  <a:pt x="1644835" y="3144804"/>
                  <a:pt x="1635299" y="3142739"/>
                  <a:pt x="1627805" y="3142739"/>
                </a:cubicBezTo>
                <a:close/>
                <a:moveTo>
                  <a:pt x="189253" y="3136931"/>
                </a:moveTo>
                <a:cubicBezTo>
                  <a:pt x="185421" y="3136026"/>
                  <a:pt x="181589" y="3136026"/>
                  <a:pt x="181589" y="3139639"/>
                </a:cubicBezTo>
                <a:cubicBezTo>
                  <a:pt x="186698" y="3146871"/>
                  <a:pt x="222463" y="3161326"/>
                  <a:pt x="212246" y="3154099"/>
                </a:cubicBezTo>
                <a:cubicBezTo>
                  <a:pt x="207136" y="3146871"/>
                  <a:pt x="207136" y="3154099"/>
                  <a:pt x="196917" y="3146871"/>
                </a:cubicBezTo>
                <a:cubicBezTo>
                  <a:pt x="207136" y="3146871"/>
                  <a:pt x="207136" y="3146871"/>
                  <a:pt x="196917" y="3139639"/>
                </a:cubicBezTo>
                <a:cubicBezTo>
                  <a:pt x="196917" y="3139639"/>
                  <a:pt x="193084" y="3137833"/>
                  <a:pt x="189253" y="3136931"/>
                </a:cubicBezTo>
                <a:close/>
                <a:moveTo>
                  <a:pt x="2090716" y="3132412"/>
                </a:moveTo>
                <a:cubicBezTo>
                  <a:pt x="2095824" y="3140673"/>
                  <a:pt x="2075387" y="3132412"/>
                  <a:pt x="2075387" y="3140673"/>
                </a:cubicBezTo>
                <a:cubicBezTo>
                  <a:pt x="2085605" y="3148932"/>
                  <a:pt x="2116262" y="3140673"/>
                  <a:pt x="2090716" y="3132412"/>
                </a:cubicBezTo>
                <a:close/>
                <a:moveTo>
                  <a:pt x="2047916" y="3128992"/>
                </a:moveTo>
                <a:cubicBezTo>
                  <a:pt x="2042170" y="3128021"/>
                  <a:pt x="2037060" y="3128021"/>
                  <a:pt x="2034503" y="3131896"/>
                </a:cubicBezTo>
                <a:cubicBezTo>
                  <a:pt x="2039614" y="3139639"/>
                  <a:pt x="2080485" y="3147386"/>
                  <a:pt x="2065160" y="3155132"/>
                </a:cubicBezTo>
                <a:cubicBezTo>
                  <a:pt x="2075377" y="3162875"/>
                  <a:pt x="2085595" y="3162875"/>
                  <a:pt x="2085595" y="3170621"/>
                </a:cubicBezTo>
                <a:cubicBezTo>
                  <a:pt x="2106033" y="3170621"/>
                  <a:pt x="2116252" y="3186111"/>
                  <a:pt x="2116252" y="3170621"/>
                </a:cubicBezTo>
                <a:cubicBezTo>
                  <a:pt x="2085595" y="3170621"/>
                  <a:pt x="2065160" y="3139639"/>
                  <a:pt x="2065160" y="3131896"/>
                </a:cubicBezTo>
                <a:cubicBezTo>
                  <a:pt x="2060050" y="3131896"/>
                  <a:pt x="2053663" y="3129960"/>
                  <a:pt x="2047916" y="3128992"/>
                </a:cubicBezTo>
                <a:close/>
                <a:moveTo>
                  <a:pt x="1822522" y="3127622"/>
                </a:moveTo>
                <a:lnTo>
                  <a:pt x="1843275" y="3132120"/>
                </a:lnTo>
                <a:cubicBezTo>
                  <a:pt x="1838113" y="3136033"/>
                  <a:pt x="1835536" y="3136033"/>
                  <a:pt x="1832309" y="3134076"/>
                </a:cubicBezTo>
                <a:close/>
                <a:moveTo>
                  <a:pt x="1817472" y="3124296"/>
                </a:moveTo>
                <a:lnTo>
                  <a:pt x="1822522" y="3127622"/>
                </a:lnTo>
                <a:lnTo>
                  <a:pt x="1815777" y="3126163"/>
                </a:lnTo>
                <a:close/>
                <a:moveTo>
                  <a:pt x="2581668" y="3115888"/>
                </a:moveTo>
                <a:cubicBezTo>
                  <a:pt x="2571288" y="3124149"/>
                  <a:pt x="2592048" y="3124149"/>
                  <a:pt x="2597239" y="3132412"/>
                </a:cubicBezTo>
                <a:cubicBezTo>
                  <a:pt x="2586859" y="3124149"/>
                  <a:pt x="2571288" y="3132412"/>
                  <a:pt x="2586859" y="3140673"/>
                </a:cubicBezTo>
                <a:cubicBezTo>
                  <a:pt x="2592048" y="3132412"/>
                  <a:pt x="2597239" y="3132412"/>
                  <a:pt x="2612811" y="3132412"/>
                </a:cubicBezTo>
                <a:cubicBezTo>
                  <a:pt x="2633571" y="3140673"/>
                  <a:pt x="2664711" y="3157195"/>
                  <a:pt x="2680282" y="3148932"/>
                </a:cubicBezTo>
                <a:cubicBezTo>
                  <a:pt x="2643950" y="3132412"/>
                  <a:pt x="2612811" y="3124149"/>
                  <a:pt x="2581668" y="3115888"/>
                </a:cubicBezTo>
                <a:close/>
                <a:moveTo>
                  <a:pt x="2560390" y="3115888"/>
                </a:moveTo>
                <a:cubicBezTo>
                  <a:pt x="2544041" y="3115888"/>
                  <a:pt x="2533139" y="3115888"/>
                  <a:pt x="2533139" y="3132412"/>
                </a:cubicBezTo>
                <a:cubicBezTo>
                  <a:pt x="2554940" y="3132412"/>
                  <a:pt x="2549490" y="3124149"/>
                  <a:pt x="2560390" y="3115888"/>
                </a:cubicBezTo>
                <a:close/>
                <a:moveTo>
                  <a:pt x="2342426" y="3115888"/>
                </a:moveTo>
                <a:cubicBezTo>
                  <a:pt x="2347875" y="3124149"/>
                  <a:pt x="2358775" y="3132412"/>
                  <a:pt x="2369675" y="3132412"/>
                </a:cubicBezTo>
                <a:cubicBezTo>
                  <a:pt x="2369675" y="3132412"/>
                  <a:pt x="2369675" y="3124149"/>
                  <a:pt x="2358775" y="3115888"/>
                </a:cubicBezTo>
                <a:cubicBezTo>
                  <a:pt x="2358775" y="3124149"/>
                  <a:pt x="2353324" y="3124149"/>
                  <a:pt x="2342426" y="3115888"/>
                </a:cubicBezTo>
                <a:close/>
                <a:moveTo>
                  <a:pt x="3165302" y="3107625"/>
                </a:moveTo>
                <a:cubicBezTo>
                  <a:pt x="3165302" y="3115888"/>
                  <a:pt x="3175292" y="3115888"/>
                  <a:pt x="3180290" y="3124149"/>
                </a:cubicBezTo>
                <a:cubicBezTo>
                  <a:pt x="3180290" y="3115888"/>
                  <a:pt x="3185284" y="3115888"/>
                  <a:pt x="3195275" y="3115888"/>
                </a:cubicBezTo>
                <a:cubicBezTo>
                  <a:pt x="3195275" y="3107625"/>
                  <a:pt x="3185284" y="3115888"/>
                  <a:pt x="3195275" y="3107625"/>
                </a:cubicBezTo>
                <a:cubicBezTo>
                  <a:pt x="3180290" y="3107625"/>
                  <a:pt x="3180290" y="3107625"/>
                  <a:pt x="3165302" y="3107625"/>
                </a:cubicBezTo>
                <a:close/>
                <a:moveTo>
                  <a:pt x="3246443" y="3099366"/>
                </a:moveTo>
                <a:cubicBezTo>
                  <a:pt x="3236147" y="3124149"/>
                  <a:pt x="3261883" y="3107625"/>
                  <a:pt x="3256736" y="3124149"/>
                </a:cubicBezTo>
                <a:cubicBezTo>
                  <a:pt x="3282472" y="3132412"/>
                  <a:pt x="3251589" y="3107625"/>
                  <a:pt x="3246443" y="3099366"/>
                </a:cubicBezTo>
                <a:close/>
                <a:moveTo>
                  <a:pt x="1450283" y="3070450"/>
                </a:moveTo>
                <a:cubicBezTo>
                  <a:pt x="1429571" y="3070450"/>
                  <a:pt x="1470991" y="3093169"/>
                  <a:pt x="1434751" y="3085597"/>
                </a:cubicBezTo>
                <a:cubicBezTo>
                  <a:pt x="1434751" y="3093169"/>
                  <a:pt x="1434751" y="3100742"/>
                  <a:pt x="1445105" y="3108317"/>
                </a:cubicBezTo>
                <a:cubicBezTo>
                  <a:pt x="1439927" y="3085597"/>
                  <a:pt x="1470991" y="3115888"/>
                  <a:pt x="1470991" y="3108317"/>
                </a:cubicBezTo>
                <a:cubicBezTo>
                  <a:pt x="1429571" y="3093169"/>
                  <a:pt x="1481344" y="3085597"/>
                  <a:pt x="1450283" y="3070450"/>
                </a:cubicBezTo>
                <a:close/>
                <a:moveTo>
                  <a:pt x="3415988" y="3053926"/>
                </a:moveTo>
                <a:cubicBezTo>
                  <a:pt x="3415988" y="3062189"/>
                  <a:pt x="3426887" y="3070450"/>
                  <a:pt x="3443237" y="3070450"/>
                </a:cubicBezTo>
                <a:cubicBezTo>
                  <a:pt x="3443237" y="3070450"/>
                  <a:pt x="3443237" y="3062189"/>
                  <a:pt x="3448685" y="3062189"/>
                </a:cubicBezTo>
                <a:cubicBezTo>
                  <a:pt x="3432337" y="3062189"/>
                  <a:pt x="3426887" y="3062189"/>
                  <a:pt x="3415988" y="3053926"/>
                </a:cubicBezTo>
                <a:close/>
                <a:moveTo>
                  <a:pt x="3406178" y="3053926"/>
                </a:moveTo>
                <a:cubicBezTo>
                  <a:pt x="3391463" y="3053926"/>
                  <a:pt x="3391463" y="3062189"/>
                  <a:pt x="3391463" y="3062189"/>
                </a:cubicBezTo>
                <a:cubicBezTo>
                  <a:pt x="3396368" y="3070450"/>
                  <a:pt x="3415988" y="3078711"/>
                  <a:pt x="3406178" y="3070450"/>
                </a:cubicBezTo>
                <a:cubicBezTo>
                  <a:pt x="3391463" y="3062189"/>
                  <a:pt x="3411083" y="3062189"/>
                  <a:pt x="3406178" y="3053926"/>
                </a:cubicBezTo>
                <a:close/>
                <a:moveTo>
                  <a:pt x="2493533" y="3044087"/>
                </a:moveTo>
                <a:cubicBezTo>
                  <a:pt x="2495468" y="3043598"/>
                  <a:pt x="2498694" y="3044086"/>
                  <a:pt x="2503855" y="3046042"/>
                </a:cubicBezTo>
                <a:cubicBezTo>
                  <a:pt x="2493532" y="3061692"/>
                  <a:pt x="2503855" y="3061692"/>
                  <a:pt x="2519337" y="3069519"/>
                </a:cubicBezTo>
                <a:cubicBezTo>
                  <a:pt x="2519337" y="3077345"/>
                  <a:pt x="2488373" y="3077345"/>
                  <a:pt x="2472890" y="3061692"/>
                </a:cubicBezTo>
                <a:lnTo>
                  <a:pt x="2493532" y="3061692"/>
                </a:lnTo>
                <a:cubicBezTo>
                  <a:pt x="2493532" y="3055825"/>
                  <a:pt x="2487726" y="3045555"/>
                  <a:pt x="2493533" y="3044087"/>
                </a:cubicBezTo>
                <a:close/>
                <a:moveTo>
                  <a:pt x="1899786" y="3037404"/>
                </a:moveTo>
                <a:cubicBezTo>
                  <a:pt x="1910079" y="3053926"/>
                  <a:pt x="1899786" y="3045665"/>
                  <a:pt x="1884345" y="3045665"/>
                </a:cubicBezTo>
                <a:cubicBezTo>
                  <a:pt x="1889492" y="3053926"/>
                  <a:pt x="1904934" y="3062189"/>
                  <a:pt x="1879197" y="3062189"/>
                </a:cubicBezTo>
                <a:cubicBezTo>
                  <a:pt x="1879197" y="3070450"/>
                  <a:pt x="1894639" y="3070450"/>
                  <a:pt x="1910079" y="3078711"/>
                </a:cubicBezTo>
                <a:cubicBezTo>
                  <a:pt x="1920373" y="3070450"/>
                  <a:pt x="1925520" y="3062189"/>
                  <a:pt x="1925520" y="3053926"/>
                </a:cubicBezTo>
                <a:cubicBezTo>
                  <a:pt x="1915227" y="3053926"/>
                  <a:pt x="1910079" y="3045665"/>
                  <a:pt x="1899786" y="3037404"/>
                </a:cubicBezTo>
                <a:close/>
                <a:moveTo>
                  <a:pt x="3314178" y="3029143"/>
                </a:moveTo>
                <a:cubicBezTo>
                  <a:pt x="3303773" y="3036989"/>
                  <a:pt x="3251753" y="3036989"/>
                  <a:pt x="3293370" y="3044839"/>
                </a:cubicBezTo>
                <a:cubicBezTo>
                  <a:pt x="3236147" y="3036989"/>
                  <a:pt x="3241349" y="3052688"/>
                  <a:pt x="3204936" y="3052688"/>
                </a:cubicBezTo>
                <a:cubicBezTo>
                  <a:pt x="3225744" y="3060535"/>
                  <a:pt x="3241349" y="3060535"/>
                  <a:pt x="3246551" y="3068386"/>
                </a:cubicBezTo>
                <a:cubicBezTo>
                  <a:pt x="3246551" y="3084081"/>
                  <a:pt x="3204936" y="3060535"/>
                  <a:pt x="3194530" y="3068386"/>
                </a:cubicBezTo>
                <a:cubicBezTo>
                  <a:pt x="3199733" y="3068386"/>
                  <a:pt x="3210136" y="3084081"/>
                  <a:pt x="3178925" y="3076235"/>
                </a:cubicBezTo>
                <a:cubicBezTo>
                  <a:pt x="3199733" y="3084081"/>
                  <a:pt x="3189330" y="3107625"/>
                  <a:pt x="3230945" y="3099780"/>
                </a:cubicBezTo>
                <a:cubicBezTo>
                  <a:pt x="3220541" y="3099780"/>
                  <a:pt x="3215339" y="3099780"/>
                  <a:pt x="3215339" y="3091931"/>
                </a:cubicBezTo>
                <a:cubicBezTo>
                  <a:pt x="3230945" y="3076235"/>
                  <a:pt x="3251753" y="3099780"/>
                  <a:pt x="3272562" y="3091931"/>
                </a:cubicBezTo>
                <a:cubicBezTo>
                  <a:pt x="3277762" y="3091931"/>
                  <a:pt x="3262157" y="3099780"/>
                  <a:pt x="3277762" y="3099780"/>
                </a:cubicBezTo>
                <a:cubicBezTo>
                  <a:pt x="3288167" y="3091931"/>
                  <a:pt x="3282965" y="3091931"/>
                  <a:pt x="3277762" y="3084081"/>
                </a:cubicBezTo>
                <a:cubicBezTo>
                  <a:pt x="3298570" y="3091931"/>
                  <a:pt x="3293370" y="3076235"/>
                  <a:pt x="3282965" y="3076235"/>
                </a:cubicBezTo>
                <a:cubicBezTo>
                  <a:pt x="3303773" y="3068386"/>
                  <a:pt x="3324582" y="3076235"/>
                  <a:pt x="3350592" y="3068386"/>
                </a:cubicBezTo>
                <a:cubicBezTo>
                  <a:pt x="3329783" y="3060535"/>
                  <a:pt x="3334986" y="3052688"/>
                  <a:pt x="3298570" y="3044839"/>
                </a:cubicBezTo>
                <a:cubicBezTo>
                  <a:pt x="3293370" y="3036989"/>
                  <a:pt x="3334986" y="3044839"/>
                  <a:pt x="3314178" y="3029143"/>
                </a:cubicBezTo>
                <a:close/>
                <a:moveTo>
                  <a:pt x="2033105" y="3014998"/>
                </a:moveTo>
                <a:cubicBezTo>
                  <a:pt x="2021910" y="3014066"/>
                  <a:pt x="2012692" y="3015926"/>
                  <a:pt x="2012692" y="3023361"/>
                </a:cubicBezTo>
                <a:cubicBezTo>
                  <a:pt x="2044302" y="3038234"/>
                  <a:pt x="2049570" y="3038234"/>
                  <a:pt x="2091713" y="3045666"/>
                </a:cubicBezTo>
                <a:cubicBezTo>
                  <a:pt x="2075909" y="3038234"/>
                  <a:pt x="2049570" y="3038234"/>
                  <a:pt x="2065373" y="3023361"/>
                </a:cubicBezTo>
                <a:cubicBezTo>
                  <a:pt x="2057470" y="3019645"/>
                  <a:pt x="2044302" y="3015926"/>
                  <a:pt x="2033105" y="3014998"/>
                </a:cubicBezTo>
                <a:close/>
                <a:moveTo>
                  <a:pt x="1884647" y="3012619"/>
                </a:moveTo>
                <a:cubicBezTo>
                  <a:pt x="1890097" y="3020880"/>
                  <a:pt x="1868298" y="3020880"/>
                  <a:pt x="1868298" y="3029143"/>
                </a:cubicBezTo>
                <a:cubicBezTo>
                  <a:pt x="1884647" y="3037404"/>
                  <a:pt x="1900995" y="3020880"/>
                  <a:pt x="1884647" y="3012619"/>
                </a:cubicBezTo>
                <a:close/>
                <a:moveTo>
                  <a:pt x="1162555" y="3008489"/>
                </a:moveTo>
                <a:cubicBezTo>
                  <a:pt x="1167551" y="3014689"/>
                  <a:pt x="1167551" y="3014689"/>
                  <a:pt x="1167551" y="3014689"/>
                </a:cubicBezTo>
                <a:cubicBezTo>
                  <a:pt x="1182537" y="3020883"/>
                  <a:pt x="1192529" y="3020883"/>
                  <a:pt x="1187534" y="3014689"/>
                </a:cubicBezTo>
                <a:cubicBezTo>
                  <a:pt x="1177543" y="3008489"/>
                  <a:pt x="1167551" y="3008489"/>
                  <a:pt x="1162555" y="3008489"/>
                </a:cubicBezTo>
                <a:close/>
                <a:moveTo>
                  <a:pt x="0" y="3003903"/>
                </a:moveTo>
                <a:lnTo>
                  <a:pt x="16368" y="3016700"/>
                </a:lnTo>
                <a:cubicBezTo>
                  <a:pt x="46042" y="3036263"/>
                  <a:pt x="78298" y="3053870"/>
                  <a:pt x="114424" y="3069519"/>
                </a:cubicBezTo>
                <a:cubicBezTo>
                  <a:pt x="119579" y="3077345"/>
                  <a:pt x="109258" y="3077345"/>
                  <a:pt x="119579" y="3085169"/>
                </a:cubicBezTo>
                <a:lnTo>
                  <a:pt x="160845" y="3111984"/>
                </a:lnTo>
                <a:lnTo>
                  <a:pt x="152118" y="3108659"/>
                </a:lnTo>
                <a:cubicBezTo>
                  <a:pt x="145791" y="3105562"/>
                  <a:pt x="140731" y="3103497"/>
                  <a:pt x="140731" y="3107625"/>
                </a:cubicBezTo>
                <a:cubicBezTo>
                  <a:pt x="140731" y="3107625"/>
                  <a:pt x="149588" y="3113823"/>
                  <a:pt x="157809" y="3117955"/>
                </a:cubicBezTo>
                <a:lnTo>
                  <a:pt x="167673" y="3116421"/>
                </a:lnTo>
                <a:lnTo>
                  <a:pt x="191832" y="3132120"/>
                </a:lnTo>
                <a:cubicBezTo>
                  <a:pt x="191832" y="3124296"/>
                  <a:pt x="202152" y="3139943"/>
                  <a:pt x="212473" y="3139943"/>
                </a:cubicBezTo>
                <a:cubicBezTo>
                  <a:pt x="202152" y="3132120"/>
                  <a:pt x="191832" y="3116470"/>
                  <a:pt x="186672" y="3108644"/>
                </a:cubicBezTo>
                <a:cubicBezTo>
                  <a:pt x="238276" y="3132120"/>
                  <a:pt x="258918" y="3116470"/>
                  <a:pt x="305369" y="3147769"/>
                </a:cubicBezTo>
                <a:cubicBezTo>
                  <a:pt x="289886" y="3163420"/>
                  <a:pt x="253759" y="3155595"/>
                  <a:pt x="243436" y="3179072"/>
                </a:cubicBezTo>
                <a:cubicBezTo>
                  <a:pt x="184089" y="3155595"/>
                  <a:pt x="123451" y="3130164"/>
                  <a:pt x="63459" y="3103755"/>
                </a:cubicBezTo>
                <a:lnTo>
                  <a:pt x="0" y="3074500"/>
                </a:lnTo>
                <a:close/>
                <a:moveTo>
                  <a:pt x="10485171" y="2988669"/>
                </a:moveTo>
                <a:cubicBezTo>
                  <a:pt x="10478071" y="2987680"/>
                  <a:pt x="10470322" y="2987680"/>
                  <a:pt x="10457410" y="2991650"/>
                </a:cubicBezTo>
                <a:cubicBezTo>
                  <a:pt x="10421254" y="3007538"/>
                  <a:pt x="10369605" y="3023425"/>
                  <a:pt x="10317953" y="3039314"/>
                </a:cubicBezTo>
                <a:cubicBezTo>
                  <a:pt x="10266305" y="3055199"/>
                  <a:pt x="10209488" y="3071086"/>
                  <a:pt x="10168168" y="3079031"/>
                </a:cubicBezTo>
                <a:cubicBezTo>
                  <a:pt x="10173334" y="3086973"/>
                  <a:pt x="10183664" y="3079031"/>
                  <a:pt x="10178498" y="3086973"/>
                </a:cubicBezTo>
                <a:cubicBezTo>
                  <a:pt x="10224985" y="3071086"/>
                  <a:pt x="10271469" y="3063143"/>
                  <a:pt x="10312789" y="3055199"/>
                </a:cubicBezTo>
                <a:cubicBezTo>
                  <a:pt x="10359275" y="3039314"/>
                  <a:pt x="10400595" y="3031369"/>
                  <a:pt x="10452244" y="3007538"/>
                </a:cubicBezTo>
                <a:cubicBezTo>
                  <a:pt x="10462575" y="3007538"/>
                  <a:pt x="10514226" y="2999593"/>
                  <a:pt x="10509061" y="2991650"/>
                </a:cubicBezTo>
                <a:cubicBezTo>
                  <a:pt x="10498731" y="2991650"/>
                  <a:pt x="10492274" y="2989665"/>
                  <a:pt x="10485171" y="2988669"/>
                </a:cubicBezTo>
                <a:close/>
                <a:moveTo>
                  <a:pt x="1342397" y="2983706"/>
                </a:moveTo>
                <a:cubicBezTo>
                  <a:pt x="1342397" y="2998851"/>
                  <a:pt x="1403433" y="3006427"/>
                  <a:pt x="1383089" y="3021573"/>
                </a:cubicBezTo>
                <a:cubicBezTo>
                  <a:pt x="1403433" y="3029144"/>
                  <a:pt x="1388175" y="2998851"/>
                  <a:pt x="1413607" y="3021573"/>
                </a:cubicBezTo>
                <a:cubicBezTo>
                  <a:pt x="1408521" y="3013999"/>
                  <a:pt x="1418694" y="3006427"/>
                  <a:pt x="1408521" y="3006427"/>
                </a:cubicBezTo>
                <a:cubicBezTo>
                  <a:pt x="1388175" y="3013999"/>
                  <a:pt x="1362743" y="2991280"/>
                  <a:pt x="1342397" y="2983706"/>
                </a:cubicBezTo>
                <a:close/>
                <a:moveTo>
                  <a:pt x="1315128" y="2975443"/>
                </a:moveTo>
                <a:cubicBezTo>
                  <a:pt x="1331476" y="2983706"/>
                  <a:pt x="1320578" y="2983706"/>
                  <a:pt x="1320578" y="2991967"/>
                </a:cubicBezTo>
                <a:cubicBezTo>
                  <a:pt x="1331476" y="2991967"/>
                  <a:pt x="1331476" y="2991967"/>
                  <a:pt x="1331476" y="2991967"/>
                </a:cubicBezTo>
                <a:cubicBezTo>
                  <a:pt x="1331476" y="2991967"/>
                  <a:pt x="1336927" y="2991967"/>
                  <a:pt x="1336927" y="2991967"/>
                </a:cubicBezTo>
                <a:cubicBezTo>
                  <a:pt x="1331476" y="2991967"/>
                  <a:pt x="1326027" y="2983706"/>
                  <a:pt x="1326027" y="2983706"/>
                </a:cubicBezTo>
                <a:cubicBezTo>
                  <a:pt x="1326027" y="2983706"/>
                  <a:pt x="1331476" y="2983706"/>
                  <a:pt x="1331476" y="2983706"/>
                </a:cubicBezTo>
                <a:cubicBezTo>
                  <a:pt x="1320578" y="2975443"/>
                  <a:pt x="1320578" y="2975443"/>
                  <a:pt x="1320578" y="2975443"/>
                </a:cubicBezTo>
                <a:cubicBezTo>
                  <a:pt x="1315128" y="2975443"/>
                  <a:pt x="1315128" y="2975443"/>
                  <a:pt x="1315128" y="2975443"/>
                </a:cubicBezTo>
                <a:close/>
                <a:moveTo>
                  <a:pt x="1187080" y="2967184"/>
                </a:moveTo>
                <a:cubicBezTo>
                  <a:pt x="1197201" y="2983706"/>
                  <a:pt x="1192140" y="2983706"/>
                  <a:pt x="1192140" y="2991967"/>
                </a:cubicBezTo>
                <a:cubicBezTo>
                  <a:pt x="1192140" y="2991967"/>
                  <a:pt x="1197201" y="2991967"/>
                  <a:pt x="1202262" y="3000230"/>
                </a:cubicBezTo>
                <a:cubicBezTo>
                  <a:pt x="1202262" y="2991967"/>
                  <a:pt x="1212384" y="2983706"/>
                  <a:pt x="1222504" y="2975443"/>
                </a:cubicBezTo>
                <a:cubicBezTo>
                  <a:pt x="1202262" y="2967184"/>
                  <a:pt x="1212384" y="2983706"/>
                  <a:pt x="1202262" y="2983706"/>
                </a:cubicBezTo>
                <a:cubicBezTo>
                  <a:pt x="1197201" y="2975443"/>
                  <a:pt x="1202262" y="2967184"/>
                  <a:pt x="1187080" y="2967184"/>
                </a:cubicBezTo>
                <a:close/>
                <a:moveTo>
                  <a:pt x="1369596" y="2966408"/>
                </a:moveTo>
                <a:cubicBezTo>
                  <a:pt x="1359995" y="2970282"/>
                  <a:pt x="1363742" y="2985772"/>
                  <a:pt x="1378729" y="2991967"/>
                </a:cubicBezTo>
                <a:cubicBezTo>
                  <a:pt x="1373732" y="2967184"/>
                  <a:pt x="1373732" y="2983706"/>
                  <a:pt x="1388721" y="2975443"/>
                </a:cubicBezTo>
                <a:cubicBezTo>
                  <a:pt x="1383724" y="2975443"/>
                  <a:pt x="1383724" y="2975443"/>
                  <a:pt x="1383724" y="2967184"/>
                </a:cubicBezTo>
                <a:cubicBezTo>
                  <a:pt x="1377478" y="2965118"/>
                  <a:pt x="1372795" y="2965118"/>
                  <a:pt x="1369596" y="2966408"/>
                </a:cubicBezTo>
                <a:close/>
                <a:moveTo>
                  <a:pt x="1109775" y="2950660"/>
                </a:moveTo>
                <a:cubicBezTo>
                  <a:pt x="1109775" y="2958407"/>
                  <a:pt x="1109775" y="2966150"/>
                  <a:pt x="1099372" y="2958407"/>
                </a:cubicBezTo>
                <a:cubicBezTo>
                  <a:pt x="1094169" y="2958407"/>
                  <a:pt x="1094169" y="2958407"/>
                  <a:pt x="1088966" y="2958407"/>
                </a:cubicBezTo>
                <a:cubicBezTo>
                  <a:pt x="1114978" y="2966150"/>
                  <a:pt x="1120178" y="2989387"/>
                  <a:pt x="1094169" y="2981643"/>
                </a:cubicBezTo>
                <a:cubicBezTo>
                  <a:pt x="1109775" y="2989387"/>
                  <a:pt x="1146188" y="3012622"/>
                  <a:pt x="1135783" y="2997132"/>
                </a:cubicBezTo>
                <a:cubicBezTo>
                  <a:pt x="1114978" y="2989387"/>
                  <a:pt x="1130583" y="2989387"/>
                  <a:pt x="1120178" y="2973897"/>
                </a:cubicBezTo>
                <a:cubicBezTo>
                  <a:pt x="1140985" y="2989387"/>
                  <a:pt x="1114978" y="2966150"/>
                  <a:pt x="1146188" y="2981643"/>
                </a:cubicBezTo>
                <a:cubicBezTo>
                  <a:pt x="1140985" y="2966150"/>
                  <a:pt x="1130583" y="2966150"/>
                  <a:pt x="1109775" y="2950660"/>
                </a:cubicBezTo>
                <a:close/>
                <a:moveTo>
                  <a:pt x="1333541" y="2926264"/>
                </a:moveTo>
                <a:cubicBezTo>
                  <a:pt x="1331497" y="2925358"/>
                  <a:pt x="1328774" y="2925358"/>
                  <a:pt x="1326048" y="2928973"/>
                </a:cubicBezTo>
                <a:cubicBezTo>
                  <a:pt x="1342397" y="2936203"/>
                  <a:pt x="1326048" y="2950660"/>
                  <a:pt x="1336947" y="2950660"/>
                </a:cubicBezTo>
                <a:cubicBezTo>
                  <a:pt x="1347847" y="2950660"/>
                  <a:pt x="1353296" y="2943432"/>
                  <a:pt x="1353296" y="2936203"/>
                </a:cubicBezTo>
                <a:cubicBezTo>
                  <a:pt x="1347847" y="2928973"/>
                  <a:pt x="1342397" y="2928973"/>
                  <a:pt x="1336947" y="2928973"/>
                </a:cubicBezTo>
                <a:cubicBezTo>
                  <a:pt x="1336947" y="2928973"/>
                  <a:pt x="1335584" y="2927165"/>
                  <a:pt x="1333541" y="2926264"/>
                </a:cubicBezTo>
                <a:close/>
                <a:moveTo>
                  <a:pt x="1172777" y="2924643"/>
                </a:moveTo>
                <a:lnTo>
                  <a:pt x="1178827" y="2925733"/>
                </a:lnTo>
                <a:cubicBezTo>
                  <a:pt x="1183988" y="2926710"/>
                  <a:pt x="1187860" y="2928669"/>
                  <a:pt x="1198181" y="2936492"/>
                </a:cubicBezTo>
                <a:close/>
                <a:moveTo>
                  <a:pt x="1781080" y="2921744"/>
                </a:moveTo>
                <a:cubicBezTo>
                  <a:pt x="1781080" y="2935513"/>
                  <a:pt x="1802879" y="2942399"/>
                  <a:pt x="1802879" y="2942399"/>
                </a:cubicBezTo>
                <a:cubicBezTo>
                  <a:pt x="1797429" y="2942399"/>
                  <a:pt x="1802879" y="2935513"/>
                  <a:pt x="1802879" y="2935513"/>
                </a:cubicBezTo>
                <a:cubicBezTo>
                  <a:pt x="1797429" y="2928628"/>
                  <a:pt x="1791980" y="2928628"/>
                  <a:pt x="1781080" y="2921744"/>
                </a:cubicBezTo>
                <a:close/>
                <a:moveTo>
                  <a:pt x="1151732" y="2914822"/>
                </a:moveTo>
                <a:lnTo>
                  <a:pt x="1172777" y="2924643"/>
                </a:lnTo>
                <a:lnTo>
                  <a:pt x="1151732" y="2920843"/>
                </a:lnTo>
                <a:close/>
                <a:moveTo>
                  <a:pt x="1143289" y="2910883"/>
                </a:moveTo>
                <a:lnTo>
                  <a:pt x="1151732" y="2913017"/>
                </a:lnTo>
                <a:lnTo>
                  <a:pt x="1151732" y="2914822"/>
                </a:lnTo>
                <a:close/>
                <a:moveTo>
                  <a:pt x="1441237" y="2905220"/>
                </a:moveTo>
                <a:cubicBezTo>
                  <a:pt x="1430998" y="2920994"/>
                  <a:pt x="1446357" y="2920994"/>
                  <a:pt x="1451475" y="2928878"/>
                </a:cubicBezTo>
                <a:cubicBezTo>
                  <a:pt x="1430998" y="2936765"/>
                  <a:pt x="1425878" y="2920994"/>
                  <a:pt x="1410519" y="2928878"/>
                </a:cubicBezTo>
                <a:cubicBezTo>
                  <a:pt x="1425878" y="2936765"/>
                  <a:pt x="1441237" y="2944652"/>
                  <a:pt x="1477072" y="2952536"/>
                </a:cubicBezTo>
                <a:cubicBezTo>
                  <a:pt x="1477072" y="2968310"/>
                  <a:pt x="1487310" y="2968310"/>
                  <a:pt x="1507790" y="2976196"/>
                </a:cubicBezTo>
                <a:cubicBezTo>
                  <a:pt x="1507790" y="2968310"/>
                  <a:pt x="1477072" y="2960423"/>
                  <a:pt x="1482192" y="2952536"/>
                </a:cubicBezTo>
                <a:cubicBezTo>
                  <a:pt x="1507790" y="2960423"/>
                  <a:pt x="1518028" y="2976196"/>
                  <a:pt x="1538505" y="2991967"/>
                </a:cubicBezTo>
                <a:cubicBezTo>
                  <a:pt x="1533385" y="2968310"/>
                  <a:pt x="1574341" y="2991967"/>
                  <a:pt x="1579461" y="2984080"/>
                </a:cubicBezTo>
                <a:cubicBezTo>
                  <a:pt x="1558984" y="2968310"/>
                  <a:pt x="1543625" y="2976196"/>
                  <a:pt x="1528267" y="2968310"/>
                </a:cubicBezTo>
                <a:cubicBezTo>
                  <a:pt x="1533385" y="2960423"/>
                  <a:pt x="1543625" y="2968310"/>
                  <a:pt x="1543625" y="2960423"/>
                </a:cubicBezTo>
                <a:cubicBezTo>
                  <a:pt x="1528267" y="2952536"/>
                  <a:pt x="1518028" y="2944652"/>
                  <a:pt x="1497550" y="2936765"/>
                </a:cubicBezTo>
                <a:cubicBezTo>
                  <a:pt x="1477072" y="2928878"/>
                  <a:pt x="1497550" y="2944652"/>
                  <a:pt x="1477072" y="2944652"/>
                </a:cubicBezTo>
                <a:cubicBezTo>
                  <a:pt x="1451475" y="2936765"/>
                  <a:pt x="1456595" y="2920994"/>
                  <a:pt x="1441237" y="2905220"/>
                </a:cubicBezTo>
                <a:close/>
                <a:moveTo>
                  <a:pt x="1271161" y="2880437"/>
                </a:moveTo>
                <a:cubicBezTo>
                  <a:pt x="1266100" y="2888698"/>
                  <a:pt x="1291403" y="2888698"/>
                  <a:pt x="1296463" y="2896961"/>
                </a:cubicBezTo>
                <a:cubicBezTo>
                  <a:pt x="1301526" y="2888698"/>
                  <a:pt x="1281281" y="2880437"/>
                  <a:pt x="1271161" y="2880437"/>
                </a:cubicBezTo>
                <a:close/>
                <a:moveTo>
                  <a:pt x="654274" y="2862797"/>
                </a:moveTo>
                <a:lnTo>
                  <a:pt x="661459" y="2866066"/>
                </a:lnTo>
                <a:cubicBezTo>
                  <a:pt x="661459" y="2866066"/>
                  <a:pt x="656299" y="2866066"/>
                  <a:pt x="651138" y="2866066"/>
                </a:cubicBezTo>
                <a:close/>
                <a:moveTo>
                  <a:pt x="268799" y="2859785"/>
                </a:moveTo>
                <a:cubicBezTo>
                  <a:pt x="274022" y="2867218"/>
                  <a:pt x="294914" y="2896964"/>
                  <a:pt x="310580" y="2889525"/>
                </a:cubicBezTo>
                <a:cubicBezTo>
                  <a:pt x="305360" y="2889525"/>
                  <a:pt x="300136" y="2882093"/>
                  <a:pt x="305360" y="2882093"/>
                </a:cubicBezTo>
                <a:cubicBezTo>
                  <a:pt x="315805" y="2889525"/>
                  <a:pt x="315805" y="2889525"/>
                  <a:pt x="321026" y="2896964"/>
                </a:cubicBezTo>
                <a:cubicBezTo>
                  <a:pt x="310580" y="2874655"/>
                  <a:pt x="326251" y="2889525"/>
                  <a:pt x="331473" y="2882093"/>
                </a:cubicBezTo>
                <a:cubicBezTo>
                  <a:pt x="310580" y="2882093"/>
                  <a:pt x="300136" y="2867218"/>
                  <a:pt x="268799" y="2859785"/>
                </a:cubicBezTo>
                <a:close/>
                <a:moveTo>
                  <a:pt x="1723880" y="2857718"/>
                </a:moveTo>
                <a:cubicBezTo>
                  <a:pt x="1729328" y="2857718"/>
                  <a:pt x="1734779" y="2857718"/>
                  <a:pt x="1734779" y="2863918"/>
                </a:cubicBezTo>
                <a:cubicBezTo>
                  <a:pt x="1740228" y="2863918"/>
                  <a:pt x="1745679" y="2863918"/>
                  <a:pt x="1751128" y="2863918"/>
                </a:cubicBezTo>
                <a:cubicBezTo>
                  <a:pt x="1751128" y="2863918"/>
                  <a:pt x="1729328" y="2851524"/>
                  <a:pt x="1723880" y="2857718"/>
                </a:cubicBezTo>
                <a:close/>
                <a:moveTo>
                  <a:pt x="748204" y="2789562"/>
                </a:moveTo>
                <a:cubicBezTo>
                  <a:pt x="769323" y="2797305"/>
                  <a:pt x="774603" y="2797305"/>
                  <a:pt x="779883" y="2805052"/>
                </a:cubicBezTo>
                <a:cubicBezTo>
                  <a:pt x="758764" y="2797305"/>
                  <a:pt x="774603" y="2812797"/>
                  <a:pt x="774603" y="2820540"/>
                </a:cubicBezTo>
                <a:cubicBezTo>
                  <a:pt x="764043" y="2820540"/>
                  <a:pt x="758764" y="2820540"/>
                  <a:pt x="753484" y="2820540"/>
                </a:cubicBezTo>
                <a:cubicBezTo>
                  <a:pt x="748204" y="2828287"/>
                  <a:pt x="769323" y="2828287"/>
                  <a:pt x="764043" y="2836034"/>
                </a:cubicBezTo>
                <a:cubicBezTo>
                  <a:pt x="753484" y="2836034"/>
                  <a:pt x="748204" y="2836034"/>
                  <a:pt x="742926" y="2836034"/>
                </a:cubicBezTo>
                <a:cubicBezTo>
                  <a:pt x="753484" y="2843777"/>
                  <a:pt x="753484" y="2851524"/>
                  <a:pt x="769323" y="2851524"/>
                </a:cubicBezTo>
                <a:cubicBezTo>
                  <a:pt x="764043" y="2843777"/>
                  <a:pt x="774603" y="2836034"/>
                  <a:pt x="790441" y="2828287"/>
                </a:cubicBezTo>
                <a:cubicBezTo>
                  <a:pt x="779883" y="2836034"/>
                  <a:pt x="806278" y="2851524"/>
                  <a:pt x="811558" y="2843777"/>
                </a:cubicBezTo>
                <a:cubicBezTo>
                  <a:pt x="806278" y="2836034"/>
                  <a:pt x="785160" y="2828287"/>
                  <a:pt x="800999" y="2828287"/>
                </a:cubicBezTo>
                <a:cubicBezTo>
                  <a:pt x="811558" y="2836034"/>
                  <a:pt x="811558" y="2843777"/>
                  <a:pt x="822118" y="2843777"/>
                </a:cubicBezTo>
                <a:cubicBezTo>
                  <a:pt x="827398" y="2828287"/>
                  <a:pt x="774603" y="2805052"/>
                  <a:pt x="790441" y="2789562"/>
                </a:cubicBezTo>
                <a:cubicBezTo>
                  <a:pt x="785160" y="2797305"/>
                  <a:pt x="764043" y="2789562"/>
                  <a:pt x="748204" y="2789562"/>
                </a:cubicBezTo>
                <a:close/>
                <a:moveTo>
                  <a:pt x="11503346" y="2653250"/>
                </a:moveTo>
                <a:cubicBezTo>
                  <a:pt x="11488360" y="2661511"/>
                  <a:pt x="11488360" y="2653250"/>
                  <a:pt x="11473372" y="2661511"/>
                </a:cubicBezTo>
                <a:cubicBezTo>
                  <a:pt x="11473372" y="2669772"/>
                  <a:pt x="11498349" y="2661511"/>
                  <a:pt x="11503346" y="2653250"/>
                </a:cubicBezTo>
                <a:close/>
                <a:moveTo>
                  <a:pt x="11457861" y="2644989"/>
                </a:moveTo>
                <a:cubicBezTo>
                  <a:pt x="11457861" y="2669772"/>
                  <a:pt x="11426422" y="2653250"/>
                  <a:pt x="11410701" y="2661511"/>
                </a:cubicBezTo>
                <a:cubicBezTo>
                  <a:pt x="11410701" y="2686296"/>
                  <a:pt x="11452621" y="2653250"/>
                  <a:pt x="11463102" y="2669772"/>
                </a:cubicBezTo>
                <a:cubicBezTo>
                  <a:pt x="11457861" y="2661511"/>
                  <a:pt x="11478823" y="2644989"/>
                  <a:pt x="11457861" y="2644989"/>
                </a:cubicBezTo>
                <a:close/>
                <a:moveTo>
                  <a:pt x="222480" y="2640856"/>
                </a:moveTo>
                <a:cubicBezTo>
                  <a:pt x="222480" y="2647742"/>
                  <a:pt x="242721" y="2661511"/>
                  <a:pt x="257901" y="2661511"/>
                </a:cubicBezTo>
                <a:cubicBezTo>
                  <a:pt x="247781" y="2654625"/>
                  <a:pt x="247781" y="2640856"/>
                  <a:pt x="222480" y="2640856"/>
                </a:cubicBezTo>
                <a:close/>
                <a:moveTo>
                  <a:pt x="169960" y="2591286"/>
                </a:moveTo>
                <a:cubicBezTo>
                  <a:pt x="154354" y="2607810"/>
                  <a:pt x="175163" y="2616073"/>
                  <a:pt x="201173" y="2632595"/>
                </a:cubicBezTo>
                <a:cubicBezTo>
                  <a:pt x="211577" y="2632595"/>
                  <a:pt x="201173" y="2616073"/>
                  <a:pt x="195972" y="2607810"/>
                </a:cubicBezTo>
                <a:cubicBezTo>
                  <a:pt x="185566" y="2607810"/>
                  <a:pt x="169960" y="2607810"/>
                  <a:pt x="169960" y="2591286"/>
                </a:cubicBezTo>
                <a:close/>
                <a:moveTo>
                  <a:pt x="1137008" y="2514225"/>
                </a:moveTo>
                <a:cubicBezTo>
                  <a:pt x="1133944" y="2513581"/>
                  <a:pt x="1132580" y="2514355"/>
                  <a:pt x="1132580" y="2515904"/>
                </a:cubicBezTo>
                <a:cubicBezTo>
                  <a:pt x="1132580" y="2519000"/>
                  <a:pt x="1138031" y="2525196"/>
                  <a:pt x="1146206" y="2529327"/>
                </a:cubicBezTo>
                <a:cubicBezTo>
                  <a:pt x="1146206" y="2521068"/>
                  <a:pt x="1151655" y="2521068"/>
                  <a:pt x="1151655" y="2521068"/>
                </a:cubicBezTo>
                <a:cubicBezTo>
                  <a:pt x="1144843" y="2516937"/>
                  <a:pt x="1140074" y="2514871"/>
                  <a:pt x="1137008" y="2514225"/>
                </a:cubicBezTo>
                <a:close/>
                <a:moveTo>
                  <a:pt x="1135988" y="2497313"/>
                </a:moveTo>
                <a:cubicBezTo>
                  <a:pt x="1133944" y="2499036"/>
                  <a:pt x="1132580" y="2502478"/>
                  <a:pt x="1129857" y="2505921"/>
                </a:cubicBezTo>
                <a:cubicBezTo>
                  <a:pt x="1135306" y="2505921"/>
                  <a:pt x="1140756" y="2505921"/>
                  <a:pt x="1146206" y="2512807"/>
                </a:cubicBezTo>
                <a:lnTo>
                  <a:pt x="1146206" y="2499036"/>
                </a:lnTo>
                <a:cubicBezTo>
                  <a:pt x="1140756" y="2495593"/>
                  <a:pt x="1138031" y="2495593"/>
                  <a:pt x="1135988" y="2497313"/>
                </a:cubicBezTo>
                <a:close/>
                <a:moveTo>
                  <a:pt x="1120187" y="2445036"/>
                </a:moveTo>
                <a:cubicBezTo>
                  <a:pt x="1118762" y="2445164"/>
                  <a:pt x="1117498" y="2446713"/>
                  <a:pt x="1116232" y="2450844"/>
                </a:cubicBezTo>
                <a:cubicBezTo>
                  <a:pt x="1116232" y="2450844"/>
                  <a:pt x="1131414" y="2450844"/>
                  <a:pt x="1131414" y="2459104"/>
                </a:cubicBezTo>
                <a:cubicBezTo>
                  <a:pt x="1131414" y="2467367"/>
                  <a:pt x="1131414" y="2467367"/>
                  <a:pt x="1131414" y="2467367"/>
                </a:cubicBezTo>
                <a:cubicBezTo>
                  <a:pt x="1151657" y="2475628"/>
                  <a:pt x="1141535" y="2459104"/>
                  <a:pt x="1141535" y="2450844"/>
                </a:cubicBezTo>
                <a:cubicBezTo>
                  <a:pt x="1133946" y="2454973"/>
                  <a:pt x="1128883" y="2450844"/>
                  <a:pt x="1125088" y="2447744"/>
                </a:cubicBezTo>
                <a:cubicBezTo>
                  <a:pt x="1123192" y="2446197"/>
                  <a:pt x="1121610" y="2444906"/>
                  <a:pt x="1120187" y="244503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046271"/>
                </a:lnTo>
                <a:lnTo>
                  <a:pt x="11563756" y="3315886"/>
                </a:lnTo>
                <a:lnTo>
                  <a:pt x="10952133" y="3530975"/>
                </a:lnTo>
                <a:lnTo>
                  <a:pt x="10961101" y="3524825"/>
                </a:lnTo>
                <a:lnTo>
                  <a:pt x="10960918" y="3524825"/>
                </a:lnTo>
                <a:cubicBezTo>
                  <a:pt x="10997796" y="3508305"/>
                  <a:pt x="11024136" y="3500042"/>
                  <a:pt x="11034671" y="3483518"/>
                </a:cubicBezTo>
                <a:cubicBezTo>
                  <a:pt x="11008330" y="3500042"/>
                  <a:pt x="10955650" y="3500042"/>
                  <a:pt x="10960918" y="3524825"/>
                </a:cubicBezTo>
                <a:lnTo>
                  <a:pt x="10945919" y="3524825"/>
                </a:lnTo>
                <a:cubicBezTo>
                  <a:pt x="10945919" y="3531025"/>
                  <a:pt x="10940858" y="3531025"/>
                  <a:pt x="10940858" y="3531025"/>
                </a:cubicBezTo>
                <a:cubicBezTo>
                  <a:pt x="10940858" y="3531025"/>
                  <a:pt x="10930738" y="3531025"/>
                  <a:pt x="10925677" y="3537219"/>
                </a:cubicBezTo>
                <a:lnTo>
                  <a:pt x="10936900" y="3536332"/>
                </a:lnTo>
                <a:lnTo>
                  <a:pt x="10831903" y="3573258"/>
                </a:lnTo>
                <a:lnTo>
                  <a:pt x="10612693" y="3635571"/>
                </a:lnTo>
                <a:lnTo>
                  <a:pt x="10637449" y="3615702"/>
                </a:lnTo>
                <a:cubicBezTo>
                  <a:pt x="10632301" y="3615702"/>
                  <a:pt x="10627153" y="3615702"/>
                  <a:pt x="10627153" y="3615702"/>
                </a:cubicBezTo>
                <a:cubicBezTo>
                  <a:pt x="10622008" y="3615702"/>
                  <a:pt x="10606567" y="3615702"/>
                  <a:pt x="10606567" y="3623963"/>
                </a:cubicBezTo>
                <a:cubicBezTo>
                  <a:pt x="10627153" y="3615702"/>
                  <a:pt x="10625868" y="3617768"/>
                  <a:pt x="10620076" y="3622931"/>
                </a:cubicBezTo>
                <a:lnTo>
                  <a:pt x="10609695" y="3636421"/>
                </a:lnTo>
                <a:lnTo>
                  <a:pt x="10544770" y="3654878"/>
                </a:lnTo>
                <a:lnTo>
                  <a:pt x="10544239" y="3644618"/>
                </a:lnTo>
                <a:cubicBezTo>
                  <a:pt x="10547434" y="3640487"/>
                  <a:pt x="10552542" y="3636357"/>
                  <a:pt x="10555098" y="3632224"/>
                </a:cubicBezTo>
                <a:cubicBezTo>
                  <a:pt x="10539770" y="3648748"/>
                  <a:pt x="10529551" y="3648748"/>
                  <a:pt x="10514224" y="3657008"/>
                </a:cubicBezTo>
                <a:cubicBezTo>
                  <a:pt x="10514224" y="3661140"/>
                  <a:pt x="10519332" y="3661140"/>
                  <a:pt x="10525718" y="3660108"/>
                </a:cubicBezTo>
                <a:lnTo>
                  <a:pt x="10527238" y="3659861"/>
                </a:lnTo>
                <a:lnTo>
                  <a:pt x="10055536" y="3793947"/>
                </a:lnTo>
                <a:lnTo>
                  <a:pt x="9896857" y="3829543"/>
                </a:lnTo>
                <a:lnTo>
                  <a:pt x="9914758" y="3822236"/>
                </a:lnTo>
                <a:cubicBezTo>
                  <a:pt x="9909698" y="3825336"/>
                  <a:pt x="9900844" y="3826883"/>
                  <a:pt x="9893884" y="3828436"/>
                </a:cubicBezTo>
                <a:lnTo>
                  <a:pt x="9889740" y="3831141"/>
                </a:lnTo>
                <a:lnTo>
                  <a:pt x="9238530" y="3977226"/>
                </a:lnTo>
                <a:cubicBezTo>
                  <a:pt x="9238530" y="3977226"/>
                  <a:pt x="9233368" y="3977226"/>
                  <a:pt x="9233368" y="3977226"/>
                </a:cubicBezTo>
                <a:cubicBezTo>
                  <a:pt x="9238530" y="3977226"/>
                  <a:pt x="9238530" y="3969403"/>
                  <a:pt x="9233368" y="3969403"/>
                </a:cubicBezTo>
                <a:cubicBezTo>
                  <a:pt x="9228209" y="3977226"/>
                  <a:pt x="9228209" y="3977226"/>
                  <a:pt x="9223047" y="3977226"/>
                </a:cubicBezTo>
                <a:cubicBezTo>
                  <a:pt x="9202404" y="3985050"/>
                  <a:pt x="9181762" y="3985050"/>
                  <a:pt x="9161118" y="3992877"/>
                </a:cubicBezTo>
                <a:cubicBezTo>
                  <a:pt x="9150797" y="3992877"/>
                  <a:pt x="9140476" y="3992877"/>
                  <a:pt x="9130153" y="3992877"/>
                </a:cubicBezTo>
                <a:cubicBezTo>
                  <a:pt x="9124994" y="4000702"/>
                  <a:pt x="9130153" y="4000702"/>
                  <a:pt x="9135315" y="4000702"/>
                </a:cubicBezTo>
                <a:cubicBezTo>
                  <a:pt x="9135315" y="4000702"/>
                  <a:pt x="9130153" y="4000702"/>
                  <a:pt x="9130153" y="4000702"/>
                </a:cubicBezTo>
                <a:cubicBezTo>
                  <a:pt x="9124994" y="4000702"/>
                  <a:pt x="9119833" y="3992877"/>
                  <a:pt x="9114671" y="3992877"/>
                </a:cubicBezTo>
                <a:cubicBezTo>
                  <a:pt x="9114671" y="4008525"/>
                  <a:pt x="9094029" y="4000702"/>
                  <a:pt x="9088868" y="4008525"/>
                </a:cubicBezTo>
                <a:cubicBezTo>
                  <a:pt x="9083708" y="4008525"/>
                  <a:pt x="9083708" y="4008525"/>
                  <a:pt x="9083708" y="4008525"/>
                </a:cubicBezTo>
                <a:lnTo>
                  <a:pt x="9056429" y="4011481"/>
                </a:lnTo>
                <a:lnTo>
                  <a:pt x="9056429" y="4008119"/>
                </a:lnTo>
                <a:lnTo>
                  <a:pt x="9055278" y="4011603"/>
                </a:lnTo>
                <a:lnTo>
                  <a:pt x="9011459" y="4016351"/>
                </a:lnTo>
                <a:cubicBezTo>
                  <a:pt x="8988235" y="4020264"/>
                  <a:pt x="8965011" y="4024177"/>
                  <a:pt x="8939208" y="4024177"/>
                </a:cubicBezTo>
                <a:cubicBezTo>
                  <a:pt x="8949529" y="4032001"/>
                  <a:pt x="8928885" y="4032001"/>
                  <a:pt x="8939208" y="4032001"/>
                </a:cubicBezTo>
                <a:cubicBezTo>
                  <a:pt x="8660528" y="4078953"/>
                  <a:pt x="8376689" y="4125901"/>
                  <a:pt x="8087688" y="4157202"/>
                </a:cubicBezTo>
                <a:cubicBezTo>
                  <a:pt x="8082529" y="4157202"/>
                  <a:pt x="8077368" y="4157202"/>
                  <a:pt x="8082529" y="4149377"/>
                </a:cubicBezTo>
                <a:cubicBezTo>
                  <a:pt x="8061885" y="4157202"/>
                  <a:pt x="8072206" y="4157202"/>
                  <a:pt x="8072206" y="4157202"/>
                </a:cubicBezTo>
                <a:lnTo>
                  <a:pt x="7855048" y="4180006"/>
                </a:lnTo>
                <a:lnTo>
                  <a:pt x="7860610" y="4173347"/>
                </a:lnTo>
                <a:cubicBezTo>
                  <a:pt x="7850489" y="4177480"/>
                  <a:pt x="7844164" y="4177480"/>
                  <a:pt x="7839735" y="4178513"/>
                </a:cubicBezTo>
                <a:lnTo>
                  <a:pt x="7836894" y="4181913"/>
                </a:lnTo>
                <a:lnTo>
                  <a:pt x="7541297" y="4212955"/>
                </a:lnTo>
                <a:cubicBezTo>
                  <a:pt x="7362607" y="4227628"/>
                  <a:pt x="7181981" y="4239367"/>
                  <a:pt x="6998776" y="4251103"/>
                </a:cubicBezTo>
                <a:cubicBezTo>
                  <a:pt x="6998776" y="4251103"/>
                  <a:pt x="7003938" y="4251103"/>
                  <a:pt x="7009099" y="4243277"/>
                </a:cubicBezTo>
                <a:cubicBezTo>
                  <a:pt x="6998776" y="4243277"/>
                  <a:pt x="6988455" y="4243277"/>
                  <a:pt x="6988455" y="4235452"/>
                </a:cubicBezTo>
                <a:cubicBezTo>
                  <a:pt x="6988455" y="4235452"/>
                  <a:pt x="6983296" y="4235452"/>
                  <a:pt x="6972973" y="4235452"/>
                </a:cubicBezTo>
                <a:cubicBezTo>
                  <a:pt x="6988455" y="4243277"/>
                  <a:pt x="6983296" y="4243277"/>
                  <a:pt x="6972973" y="4251103"/>
                </a:cubicBezTo>
                <a:lnTo>
                  <a:pt x="6962652" y="4251103"/>
                </a:lnTo>
                <a:cubicBezTo>
                  <a:pt x="6962652" y="4243277"/>
                  <a:pt x="6957490" y="4243277"/>
                  <a:pt x="6962652" y="4243277"/>
                </a:cubicBezTo>
                <a:cubicBezTo>
                  <a:pt x="6967813" y="4235452"/>
                  <a:pt x="6947170" y="4251103"/>
                  <a:pt x="6947170" y="4235452"/>
                </a:cubicBezTo>
                <a:cubicBezTo>
                  <a:pt x="6967813" y="4211978"/>
                  <a:pt x="6947170" y="4196329"/>
                  <a:pt x="6993617" y="4196329"/>
                </a:cubicBezTo>
                <a:cubicBezTo>
                  <a:pt x="7009099" y="4211978"/>
                  <a:pt x="7029741" y="4204152"/>
                  <a:pt x="7060706" y="4196329"/>
                </a:cubicBezTo>
                <a:cubicBezTo>
                  <a:pt x="7060706" y="4204152"/>
                  <a:pt x="7055544" y="4204152"/>
                  <a:pt x="7055544" y="4204152"/>
                </a:cubicBezTo>
                <a:cubicBezTo>
                  <a:pt x="7060706" y="4204152"/>
                  <a:pt x="7074898" y="4206109"/>
                  <a:pt x="7087800" y="4206109"/>
                </a:cubicBezTo>
                <a:lnTo>
                  <a:pt x="7099527" y="4201431"/>
                </a:lnTo>
                <a:lnTo>
                  <a:pt x="7105218" y="4200240"/>
                </a:lnTo>
                <a:cubicBezTo>
                  <a:pt x="7109734" y="4198286"/>
                  <a:pt x="7112314" y="4196329"/>
                  <a:pt x="7112314" y="4196329"/>
                </a:cubicBezTo>
                <a:lnTo>
                  <a:pt x="7099527" y="4201431"/>
                </a:lnTo>
                <a:lnTo>
                  <a:pt x="7086509" y="4204152"/>
                </a:lnTo>
                <a:cubicBezTo>
                  <a:pt x="7091670" y="4196329"/>
                  <a:pt x="7065867" y="4196329"/>
                  <a:pt x="7071027" y="4188501"/>
                </a:cubicBezTo>
                <a:cubicBezTo>
                  <a:pt x="7112314" y="4188501"/>
                  <a:pt x="7122635" y="4188501"/>
                  <a:pt x="7127796" y="4204152"/>
                </a:cubicBezTo>
                <a:cubicBezTo>
                  <a:pt x="7179402" y="4196329"/>
                  <a:pt x="7205207" y="4204152"/>
                  <a:pt x="7272295" y="4196329"/>
                </a:cubicBezTo>
                <a:cubicBezTo>
                  <a:pt x="7277456" y="4188501"/>
                  <a:pt x="7256814" y="4188501"/>
                  <a:pt x="7272295" y="4188501"/>
                </a:cubicBezTo>
                <a:cubicBezTo>
                  <a:pt x="7287777" y="4188501"/>
                  <a:pt x="7292938" y="4180678"/>
                  <a:pt x="7318742" y="4180678"/>
                </a:cubicBezTo>
                <a:cubicBezTo>
                  <a:pt x="7313582" y="4188501"/>
                  <a:pt x="7313582" y="4188501"/>
                  <a:pt x="7323903" y="4188501"/>
                </a:cubicBezTo>
                <a:cubicBezTo>
                  <a:pt x="7339385" y="4180678"/>
                  <a:pt x="7354868" y="4196329"/>
                  <a:pt x="7354868" y="4180678"/>
                </a:cubicBezTo>
                <a:cubicBezTo>
                  <a:pt x="7370349" y="4180678"/>
                  <a:pt x="7370349" y="4188501"/>
                  <a:pt x="7380670" y="4188501"/>
                </a:cubicBezTo>
                <a:cubicBezTo>
                  <a:pt x="7385831" y="4188501"/>
                  <a:pt x="7380670" y="4180678"/>
                  <a:pt x="7385831" y="4180678"/>
                </a:cubicBezTo>
                <a:cubicBezTo>
                  <a:pt x="7401313" y="4172852"/>
                  <a:pt x="7406475" y="4172852"/>
                  <a:pt x="7416794" y="4180678"/>
                </a:cubicBezTo>
                <a:cubicBezTo>
                  <a:pt x="7416794" y="4172852"/>
                  <a:pt x="7416794" y="4165026"/>
                  <a:pt x="7421957" y="4165026"/>
                </a:cubicBezTo>
                <a:cubicBezTo>
                  <a:pt x="7401313" y="4165026"/>
                  <a:pt x="7401313" y="4157202"/>
                  <a:pt x="7396154" y="4157202"/>
                </a:cubicBezTo>
                <a:cubicBezTo>
                  <a:pt x="7380670" y="4157202"/>
                  <a:pt x="7380670" y="4157202"/>
                  <a:pt x="7370349" y="4157202"/>
                </a:cubicBezTo>
                <a:cubicBezTo>
                  <a:pt x="7370349" y="4157202"/>
                  <a:pt x="7365189" y="4157202"/>
                  <a:pt x="7365189" y="4157202"/>
                </a:cubicBezTo>
                <a:cubicBezTo>
                  <a:pt x="7360027" y="4149377"/>
                  <a:pt x="7360027" y="4149377"/>
                  <a:pt x="7360027" y="4149377"/>
                </a:cubicBezTo>
                <a:cubicBezTo>
                  <a:pt x="7375510" y="4149377"/>
                  <a:pt x="7385831" y="4149377"/>
                  <a:pt x="7385831" y="4141550"/>
                </a:cubicBezTo>
                <a:cubicBezTo>
                  <a:pt x="7365189" y="4133727"/>
                  <a:pt x="7354868" y="4165026"/>
                  <a:pt x="7313582" y="4157202"/>
                </a:cubicBezTo>
                <a:cubicBezTo>
                  <a:pt x="7344545" y="4157202"/>
                  <a:pt x="7318742" y="4149377"/>
                  <a:pt x="7329063" y="4141550"/>
                </a:cubicBezTo>
                <a:lnTo>
                  <a:pt x="7308737" y="4139475"/>
                </a:lnTo>
                <a:lnTo>
                  <a:pt x="7332962" y="4127394"/>
                </a:lnTo>
                <a:cubicBezTo>
                  <a:pt x="7342021" y="4124811"/>
                  <a:pt x="7351083" y="4123089"/>
                  <a:pt x="7358848" y="4119647"/>
                </a:cubicBezTo>
                <a:cubicBezTo>
                  <a:pt x="7343316" y="4119647"/>
                  <a:pt x="7332962" y="4119647"/>
                  <a:pt x="7322607" y="4119647"/>
                </a:cubicBezTo>
                <a:lnTo>
                  <a:pt x="7307772" y="4139376"/>
                </a:lnTo>
                <a:lnTo>
                  <a:pt x="7271651" y="4135684"/>
                </a:lnTo>
                <a:cubicBezTo>
                  <a:pt x="7256814" y="4129814"/>
                  <a:pt x="7254232" y="4121988"/>
                  <a:pt x="7287777" y="4118075"/>
                </a:cubicBezTo>
                <a:cubicBezTo>
                  <a:pt x="7287777" y="4110250"/>
                  <a:pt x="7277456" y="4110250"/>
                  <a:pt x="7261974" y="4110250"/>
                </a:cubicBezTo>
                <a:cubicBezTo>
                  <a:pt x="7267135" y="4118075"/>
                  <a:pt x="7261974" y="4118075"/>
                  <a:pt x="7251653" y="4118075"/>
                </a:cubicBezTo>
                <a:cubicBezTo>
                  <a:pt x="7246492" y="4125901"/>
                  <a:pt x="7256814" y="4133727"/>
                  <a:pt x="7246492" y="4141550"/>
                </a:cubicBezTo>
                <a:cubicBezTo>
                  <a:pt x="7231009" y="4141550"/>
                  <a:pt x="7215527" y="4133727"/>
                  <a:pt x="7205207" y="4149377"/>
                </a:cubicBezTo>
                <a:cubicBezTo>
                  <a:pt x="7158758" y="4141550"/>
                  <a:pt x="7112314" y="4149377"/>
                  <a:pt x="7065867" y="4149377"/>
                </a:cubicBezTo>
                <a:lnTo>
                  <a:pt x="6965215" y="4154826"/>
                </a:lnTo>
                <a:lnTo>
                  <a:pt x="6974264" y="4146443"/>
                </a:lnTo>
                <a:cubicBezTo>
                  <a:pt x="6982005" y="4145464"/>
                  <a:pt x="6991037" y="4145464"/>
                  <a:pt x="6993617" y="4141550"/>
                </a:cubicBezTo>
                <a:cubicBezTo>
                  <a:pt x="6978134" y="4141550"/>
                  <a:pt x="7009099" y="4141550"/>
                  <a:pt x="6988455" y="4133727"/>
                </a:cubicBezTo>
                <a:cubicBezTo>
                  <a:pt x="7029741" y="4133727"/>
                  <a:pt x="7065867" y="4133727"/>
                  <a:pt x="7086509" y="4118075"/>
                </a:cubicBezTo>
                <a:cubicBezTo>
                  <a:pt x="7050385" y="4125901"/>
                  <a:pt x="7101991" y="4102428"/>
                  <a:pt x="7076188" y="4102428"/>
                </a:cubicBezTo>
                <a:cubicBezTo>
                  <a:pt x="7068446" y="4114165"/>
                  <a:pt x="7054255" y="4118075"/>
                  <a:pt x="7038774" y="4118075"/>
                </a:cubicBezTo>
                <a:lnTo>
                  <a:pt x="6994740" y="4110446"/>
                </a:lnTo>
                <a:lnTo>
                  <a:pt x="7019420" y="4102428"/>
                </a:lnTo>
                <a:cubicBezTo>
                  <a:pt x="6998776" y="4102428"/>
                  <a:pt x="6978134" y="4102428"/>
                  <a:pt x="6957490" y="4102428"/>
                </a:cubicBezTo>
                <a:cubicBezTo>
                  <a:pt x="6962652" y="4094603"/>
                  <a:pt x="6962652" y="4086776"/>
                  <a:pt x="6978134" y="4086776"/>
                </a:cubicBezTo>
                <a:cubicBezTo>
                  <a:pt x="6998776" y="4086776"/>
                  <a:pt x="6993617" y="4094603"/>
                  <a:pt x="7014258" y="4086776"/>
                </a:cubicBezTo>
                <a:lnTo>
                  <a:pt x="7013630" y="4093458"/>
                </a:lnTo>
                <a:lnTo>
                  <a:pt x="7009099" y="4094603"/>
                </a:lnTo>
                <a:cubicBezTo>
                  <a:pt x="7011679" y="4094603"/>
                  <a:pt x="7012968" y="4094603"/>
                  <a:pt x="7013613" y="4093624"/>
                </a:cubicBezTo>
                <a:lnTo>
                  <a:pt x="7013630" y="4093458"/>
                </a:lnTo>
                <a:lnTo>
                  <a:pt x="7024581" y="4090689"/>
                </a:lnTo>
                <a:cubicBezTo>
                  <a:pt x="7028453" y="4088733"/>
                  <a:pt x="7032322" y="4086776"/>
                  <a:pt x="7040064" y="4086776"/>
                </a:cubicBezTo>
                <a:cubicBezTo>
                  <a:pt x="7045223" y="4102428"/>
                  <a:pt x="7045223" y="4102428"/>
                  <a:pt x="7045223" y="4102428"/>
                </a:cubicBezTo>
                <a:cubicBezTo>
                  <a:pt x="7055544" y="4094603"/>
                  <a:pt x="7076188" y="4086776"/>
                  <a:pt x="7101991" y="4078953"/>
                </a:cubicBezTo>
                <a:cubicBezTo>
                  <a:pt x="7071027" y="4078953"/>
                  <a:pt x="7029741" y="4055476"/>
                  <a:pt x="6998776" y="4071127"/>
                </a:cubicBezTo>
                <a:cubicBezTo>
                  <a:pt x="6998776" y="4063301"/>
                  <a:pt x="6983296" y="4055476"/>
                  <a:pt x="6993617" y="4047653"/>
                </a:cubicBezTo>
                <a:cubicBezTo>
                  <a:pt x="7014258" y="4055476"/>
                  <a:pt x="7014258" y="4055476"/>
                  <a:pt x="7040064" y="4047653"/>
                </a:cubicBezTo>
                <a:cubicBezTo>
                  <a:pt x="7040064" y="4047653"/>
                  <a:pt x="7034902" y="4055476"/>
                  <a:pt x="7034902" y="4055476"/>
                </a:cubicBezTo>
                <a:cubicBezTo>
                  <a:pt x="7076188" y="4055476"/>
                  <a:pt x="7055544" y="4071127"/>
                  <a:pt x="7101991" y="4071127"/>
                </a:cubicBezTo>
                <a:cubicBezTo>
                  <a:pt x="7101991" y="4078953"/>
                  <a:pt x="7107152" y="4078953"/>
                  <a:pt x="7117473" y="4078953"/>
                </a:cubicBezTo>
                <a:cubicBezTo>
                  <a:pt x="7112314" y="4078953"/>
                  <a:pt x="7117473" y="4071127"/>
                  <a:pt x="7127796" y="4071127"/>
                </a:cubicBezTo>
                <a:cubicBezTo>
                  <a:pt x="7132956" y="4078953"/>
                  <a:pt x="7132956" y="4078953"/>
                  <a:pt x="7132956" y="4086776"/>
                </a:cubicBezTo>
                <a:cubicBezTo>
                  <a:pt x="7143277" y="4086776"/>
                  <a:pt x="7158758" y="4086776"/>
                  <a:pt x="7158758" y="4086776"/>
                </a:cubicBezTo>
                <a:cubicBezTo>
                  <a:pt x="7138117" y="4094603"/>
                  <a:pt x="7138117" y="4094603"/>
                  <a:pt x="7138117" y="4094603"/>
                </a:cubicBezTo>
                <a:cubicBezTo>
                  <a:pt x="7138117" y="4102428"/>
                  <a:pt x="7179402" y="4110250"/>
                  <a:pt x="7194886" y="4102428"/>
                </a:cubicBezTo>
                <a:cubicBezTo>
                  <a:pt x="7184564" y="4102428"/>
                  <a:pt x="7179402" y="4102428"/>
                  <a:pt x="7174242" y="4094603"/>
                </a:cubicBezTo>
                <a:cubicBezTo>
                  <a:pt x="7184564" y="4094603"/>
                  <a:pt x="7184564" y="4086776"/>
                  <a:pt x="7189723" y="4086776"/>
                </a:cubicBezTo>
                <a:cubicBezTo>
                  <a:pt x="7210367" y="4086776"/>
                  <a:pt x="7200044" y="4094603"/>
                  <a:pt x="7210367" y="4102428"/>
                </a:cubicBezTo>
                <a:cubicBezTo>
                  <a:pt x="7220688" y="4094603"/>
                  <a:pt x="7215527" y="4110250"/>
                  <a:pt x="7220688" y="4102428"/>
                </a:cubicBezTo>
                <a:cubicBezTo>
                  <a:pt x="7225850" y="4102428"/>
                  <a:pt x="7225850" y="4094603"/>
                  <a:pt x="7241332" y="4094603"/>
                </a:cubicBezTo>
                <a:cubicBezTo>
                  <a:pt x="7241332" y="4094603"/>
                  <a:pt x="7241332" y="4102428"/>
                  <a:pt x="7246492" y="4102428"/>
                </a:cubicBezTo>
                <a:cubicBezTo>
                  <a:pt x="7292938" y="4078953"/>
                  <a:pt x="7334224" y="4110250"/>
                  <a:pt x="7385831" y="4086776"/>
                </a:cubicBezTo>
                <a:cubicBezTo>
                  <a:pt x="7390992" y="4094603"/>
                  <a:pt x="7406475" y="4094603"/>
                  <a:pt x="7416794" y="4094603"/>
                </a:cubicBezTo>
                <a:cubicBezTo>
                  <a:pt x="7411635" y="4086776"/>
                  <a:pt x="7401313" y="4078953"/>
                  <a:pt x="7396154" y="4071127"/>
                </a:cubicBezTo>
                <a:cubicBezTo>
                  <a:pt x="7375510" y="4071127"/>
                  <a:pt x="7323903" y="4078953"/>
                  <a:pt x="7308421" y="4071127"/>
                </a:cubicBezTo>
                <a:cubicBezTo>
                  <a:pt x="7323903" y="4071127"/>
                  <a:pt x="7344545" y="4063301"/>
                  <a:pt x="7354868" y="4071127"/>
                </a:cubicBezTo>
                <a:cubicBezTo>
                  <a:pt x="7354868" y="4063301"/>
                  <a:pt x="7349706" y="4055476"/>
                  <a:pt x="7354868" y="4055476"/>
                </a:cubicBezTo>
                <a:cubicBezTo>
                  <a:pt x="7416794" y="4055476"/>
                  <a:pt x="7489045" y="4032001"/>
                  <a:pt x="7540654" y="4039826"/>
                </a:cubicBezTo>
                <a:cubicBezTo>
                  <a:pt x="7530331" y="4039826"/>
                  <a:pt x="7535492" y="4032001"/>
                  <a:pt x="7530331" y="4032001"/>
                </a:cubicBezTo>
                <a:cubicBezTo>
                  <a:pt x="7509689" y="4039826"/>
                  <a:pt x="7483885" y="4039826"/>
                  <a:pt x="7463243" y="4032001"/>
                </a:cubicBezTo>
                <a:cubicBezTo>
                  <a:pt x="7432278" y="4047653"/>
                  <a:pt x="7375510" y="4047653"/>
                  <a:pt x="7339385" y="4055476"/>
                </a:cubicBezTo>
                <a:cubicBezTo>
                  <a:pt x="7334224" y="4039826"/>
                  <a:pt x="7287777" y="4039826"/>
                  <a:pt x="7292938" y="4024177"/>
                </a:cubicBezTo>
                <a:cubicBezTo>
                  <a:pt x="7277456" y="4024177"/>
                  <a:pt x="7251653" y="4032001"/>
                  <a:pt x="7246492" y="4032001"/>
                </a:cubicBezTo>
                <a:cubicBezTo>
                  <a:pt x="7261974" y="4024177"/>
                  <a:pt x="7256814" y="4016351"/>
                  <a:pt x="7267135" y="4016351"/>
                </a:cubicBezTo>
                <a:cubicBezTo>
                  <a:pt x="7256814" y="4016351"/>
                  <a:pt x="7246492" y="4008525"/>
                  <a:pt x="7225850" y="4016351"/>
                </a:cubicBezTo>
                <a:cubicBezTo>
                  <a:pt x="7225850" y="4008525"/>
                  <a:pt x="7236171" y="4000702"/>
                  <a:pt x="7220688" y="4000702"/>
                </a:cubicBezTo>
                <a:cubicBezTo>
                  <a:pt x="7174242" y="4008525"/>
                  <a:pt x="7127796" y="4016351"/>
                  <a:pt x="7081349" y="4000702"/>
                </a:cubicBezTo>
                <a:cubicBezTo>
                  <a:pt x="7086509" y="3985050"/>
                  <a:pt x="7122635" y="3992877"/>
                  <a:pt x="7143277" y="3985050"/>
                </a:cubicBezTo>
                <a:cubicBezTo>
                  <a:pt x="7122635" y="3985050"/>
                  <a:pt x="7169081" y="3985050"/>
                  <a:pt x="7163921" y="3977226"/>
                </a:cubicBezTo>
                <a:cubicBezTo>
                  <a:pt x="7148437" y="3977226"/>
                  <a:pt x="7148437" y="3961575"/>
                  <a:pt x="7158758" y="3961575"/>
                </a:cubicBezTo>
                <a:cubicBezTo>
                  <a:pt x="7169081" y="3961575"/>
                  <a:pt x="7179402" y="3961575"/>
                  <a:pt x="7179402" y="3977226"/>
                </a:cubicBezTo>
                <a:cubicBezTo>
                  <a:pt x="7189723" y="3969403"/>
                  <a:pt x="7205207" y="3969403"/>
                  <a:pt x="7200044" y="3961575"/>
                </a:cubicBezTo>
                <a:cubicBezTo>
                  <a:pt x="7174242" y="3969403"/>
                  <a:pt x="7194886" y="3945926"/>
                  <a:pt x="7184564" y="3953751"/>
                </a:cubicBezTo>
                <a:cubicBezTo>
                  <a:pt x="7184564" y="3953751"/>
                  <a:pt x="7179402" y="3961575"/>
                  <a:pt x="7169081" y="3961575"/>
                </a:cubicBezTo>
                <a:cubicBezTo>
                  <a:pt x="7163921" y="3945926"/>
                  <a:pt x="7143277" y="3961575"/>
                  <a:pt x="7132956" y="3969403"/>
                </a:cubicBezTo>
                <a:cubicBezTo>
                  <a:pt x="7117473" y="3961575"/>
                  <a:pt x="7060706" y="3985050"/>
                  <a:pt x="7034902" y="3969403"/>
                </a:cubicBezTo>
                <a:cubicBezTo>
                  <a:pt x="7045223" y="3961575"/>
                  <a:pt x="7060706" y="3961575"/>
                  <a:pt x="7076188" y="3961575"/>
                </a:cubicBezTo>
                <a:cubicBezTo>
                  <a:pt x="7076188" y="3953751"/>
                  <a:pt x="7091670" y="3945926"/>
                  <a:pt x="7112314" y="3938100"/>
                </a:cubicBezTo>
                <a:cubicBezTo>
                  <a:pt x="7122635" y="3945926"/>
                  <a:pt x="7112314" y="3945926"/>
                  <a:pt x="7112314" y="3953751"/>
                </a:cubicBezTo>
                <a:cubicBezTo>
                  <a:pt x="7117473" y="3949836"/>
                  <a:pt x="7125214" y="3943969"/>
                  <a:pt x="7133601" y="3941035"/>
                </a:cubicBezTo>
                <a:lnTo>
                  <a:pt x="7153893" y="3944980"/>
                </a:lnTo>
                <a:lnTo>
                  <a:pt x="7147998" y="3948257"/>
                </a:lnTo>
                <a:lnTo>
                  <a:pt x="7140697" y="3949836"/>
                </a:lnTo>
                <a:cubicBezTo>
                  <a:pt x="7135537" y="3951793"/>
                  <a:pt x="7132956" y="3953751"/>
                  <a:pt x="7138117" y="3953751"/>
                </a:cubicBezTo>
                <a:lnTo>
                  <a:pt x="7147998" y="3948257"/>
                </a:lnTo>
                <a:lnTo>
                  <a:pt x="7158758" y="3945926"/>
                </a:lnTo>
                <a:lnTo>
                  <a:pt x="7153893" y="3944980"/>
                </a:lnTo>
                <a:lnTo>
                  <a:pt x="7176823" y="3932231"/>
                </a:lnTo>
                <a:cubicBezTo>
                  <a:pt x="7189723" y="3926364"/>
                  <a:pt x="7202625" y="3922451"/>
                  <a:pt x="7215527" y="3922451"/>
                </a:cubicBezTo>
                <a:cubicBezTo>
                  <a:pt x="7215527" y="3914624"/>
                  <a:pt x="7215527" y="3906801"/>
                  <a:pt x="7210367" y="3906801"/>
                </a:cubicBezTo>
                <a:cubicBezTo>
                  <a:pt x="7256814" y="3898975"/>
                  <a:pt x="7303259" y="3875500"/>
                  <a:pt x="7329063" y="3891152"/>
                </a:cubicBezTo>
                <a:cubicBezTo>
                  <a:pt x="7344545" y="3891152"/>
                  <a:pt x="7380670" y="3891152"/>
                  <a:pt x="7385831" y="3883324"/>
                </a:cubicBezTo>
                <a:cubicBezTo>
                  <a:pt x="7365189" y="3883324"/>
                  <a:pt x="7365189" y="3867676"/>
                  <a:pt x="7354868" y="3875500"/>
                </a:cubicBezTo>
                <a:cubicBezTo>
                  <a:pt x="7370349" y="3867676"/>
                  <a:pt x="7380670" y="3859850"/>
                  <a:pt x="7390992" y="3852024"/>
                </a:cubicBezTo>
                <a:cubicBezTo>
                  <a:pt x="7396154" y="3859850"/>
                  <a:pt x="7427117" y="3852024"/>
                  <a:pt x="7437438" y="3852024"/>
                </a:cubicBezTo>
                <a:cubicBezTo>
                  <a:pt x="7442599" y="3859850"/>
                  <a:pt x="7416794" y="3852024"/>
                  <a:pt x="7421957" y="3859850"/>
                </a:cubicBezTo>
                <a:cubicBezTo>
                  <a:pt x="7478724" y="3875500"/>
                  <a:pt x="7571616" y="3852024"/>
                  <a:pt x="7628384" y="3859850"/>
                </a:cubicBezTo>
                <a:cubicBezTo>
                  <a:pt x="7623225" y="3863763"/>
                  <a:pt x="7611613" y="3863763"/>
                  <a:pt x="7600646" y="3864740"/>
                </a:cubicBezTo>
                <a:lnTo>
                  <a:pt x="7582529" y="3872908"/>
                </a:lnTo>
                <a:lnTo>
                  <a:pt x="7576778" y="3867676"/>
                </a:lnTo>
                <a:cubicBezTo>
                  <a:pt x="7550974" y="3875500"/>
                  <a:pt x="7520010" y="3883324"/>
                  <a:pt x="7499368" y="3875500"/>
                </a:cubicBezTo>
                <a:cubicBezTo>
                  <a:pt x="7489045" y="3875500"/>
                  <a:pt x="7499368" y="3883324"/>
                  <a:pt x="7483885" y="3883324"/>
                </a:cubicBezTo>
                <a:lnTo>
                  <a:pt x="7484493" y="3876874"/>
                </a:lnTo>
                <a:lnTo>
                  <a:pt x="7489045" y="3875500"/>
                </a:lnTo>
                <a:cubicBezTo>
                  <a:pt x="7489045" y="3875500"/>
                  <a:pt x="7486465" y="3875500"/>
                  <a:pt x="7484530" y="3876479"/>
                </a:cubicBezTo>
                <a:lnTo>
                  <a:pt x="7484493" y="3876874"/>
                </a:lnTo>
                <a:lnTo>
                  <a:pt x="7458242" y="3884793"/>
                </a:lnTo>
                <a:cubicBezTo>
                  <a:pt x="7418086" y="3892129"/>
                  <a:pt x="7356157" y="3895063"/>
                  <a:pt x="7329063" y="3906801"/>
                </a:cubicBezTo>
                <a:cubicBezTo>
                  <a:pt x="7329063" y="3898975"/>
                  <a:pt x="7323903" y="3898975"/>
                  <a:pt x="7318742" y="3898975"/>
                </a:cubicBezTo>
                <a:cubicBezTo>
                  <a:pt x="7318742" y="3898975"/>
                  <a:pt x="7303259" y="3906801"/>
                  <a:pt x="7298099" y="3914624"/>
                </a:cubicBezTo>
                <a:cubicBezTo>
                  <a:pt x="7318742" y="3906801"/>
                  <a:pt x="7318742" y="3914624"/>
                  <a:pt x="7329063" y="3914624"/>
                </a:cubicBezTo>
                <a:cubicBezTo>
                  <a:pt x="7329063" y="3914624"/>
                  <a:pt x="7354868" y="3906801"/>
                  <a:pt x="7360027" y="3914624"/>
                </a:cubicBezTo>
                <a:cubicBezTo>
                  <a:pt x="7360027" y="3914624"/>
                  <a:pt x="7344545" y="3914624"/>
                  <a:pt x="7344545" y="3922451"/>
                </a:cubicBezTo>
                <a:cubicBezTo>
                  <a:pt x="7349706" y="3922451"/>
                  <a:pt x="7354868" y="3922451"/>
                  <a:pt x="7354868" y="3922451"/>
                </a:cubicBezTo>
                <a:cubicBezTo>
                  <a:pt x="7349706" y="3922451"/>
                  <a:pt x="7344545" y="3922451"/>
                  <a:pt x="7344545" y="3930274"/>
                </a:cubicBezTo>
                <a:cubicBezTo>
                  <a:pt x="7370349" y="3922451"/>
                  <a:pt x="7396154" y="3906801"/>
                  <a:pt x="7411635" y="3914624"/>
                </a:cubicBezTo>
                <a:cubicBezTo>
                  <a:pt x="7390992" y="3914624"/>
                  <a:pt x="7406475" y="3930274"/>
                  <a:pt x="7396154" y="3930274"/>
                </a:cubicBezTo>
                <a:cubicBezTo>
                  <a:pt x="7370349" y="3922451"/>
                  <a:pt x="7329063" y="3938100"/>
                  <a:pt x="7323903" y="3945926"/>
                </a:cubicBezTo>
                <a:cubicBezTo>
                  <a:pt x="7354868" y="3938100"/>
                  <a:pt x="7349706" y="3953751"/>
                  <a:pt x="7370349" y="3961575"/>
                </a:cubicBezTo>
                <a:cubicBezTo>
                  <a:pt x="7354868" y="3961575"/>
                  <a:pt x="7360027" y="3953751"/>
                  <a:pt x="7344545" y="3953751"/>
                </a:cubicBezTo>
                <a:cubicBezTo>
                  <a:pt x="7344545" y="3969403"/>
                  <a:pt x="7360027" y="3977226"/>
                  <a:pt x="7375510" y="3977226"/>
                </a:cubicBezTo>
                <a:cubicBezTo>
                  <a:pt x="7360027" y="3977226"/>
                  <a:pt x="7365189" y="3985050"/>
                  <a:pt x="7360027" y="3992877"/>
                </a:cubicBezTo>
                <a:cubicBezTo>
                  <a:pt x="7375510" y="3992877"/>
                  <a:pt x="7406475" y="3985050"/>
                  <a:pt x="7390992" y="4000702"/>
                </a:cubicBezTo>
                <a:cubicBezTo>
                  <a:pt x="7406475" y="4000702"/>
                  <a:pt x="7432278" y="3992877"/>
                  <a:pt x="7432278" y="4000702"/>
                </a:cubicBezTo>
                <a:cubicBezTo>
                  <a:pt x="7421957" y="4008525"/>
                  <a:pt x="7390992" y="4008525"/>
                  <a:pt x="7390992" y="4016351"/>
                </a:cubicBezTo>
                <a:cubicBezTo>
                  <a:pt x="7478724" y="3977226"/>
                  <a:pt x="7525171" y="4047653"/>
                  <a:pt x="7612904" y="4016351"/>
                </a:cubicBezTo>
                <a:cubicBezTo>
                  <a:pt x="7607742" y="4024177"/>
                  <a:pt x="7623225" y="4024177"/>
                  <a:pt x="7633546" y="4024177"/>
                </a:cubicBezTo>
                <a:cubicBezTo>
                  <a:pt x="7628384" y="4039826"/>
                  <a:pt x="7612904" y="4047653"/>
                  <a:pt x="7602581" y="4055476"/>
                </a:cubicBezTo>
                <a:cubicBezTo>
                  <a:pt x="7592260" y="4055476"/>
                  <a:pt x="7587099" y="4055476"/>
                  <a:pt x="7576778" y="4063301"/>
                </a:cubicBezTo>
                <a:cubicBezTo>
                  <a:pt x="7561295" y="4055476"/>
                  <a:pt x="7576778" y="4047653"/>
                  <a:pt x="7556136" y="4047653"/>
                </a:cubicBezTo>
                <a:cubicBezTo>
                  <a:pt x="7561295" y="4055476"/>
                  <a:pt x="7561295" y="4055476"/>
                  <a:pt x="7566457" y="4063301"/>
                </a:cubicBezTo>
                <a:cubicBezTo>
                  <a:pt x="7540654" y="4063301"/>
                  <a:pt x="7535492" y="4063301"/>
                  <a:pt x="7494206" y="4063301"/>
                </a:cubicBezTo>
                <a:cubicBezTo>
                  <a:pt x="7489045" y="4071127"/>
                  <a:pt x="7473564" y="4071127"/>
                  <a:pt x="7483885" y="4086776"/>
                </a:cubicBezTo>
                <a:cubicBezTo>
                  <a:pt x="7520010" y="4078953"/>
                  <a:pt x="7535492" y="4086776"/>
                  <a:pt x="7566457" y="4071127"/>
                </a:cubicBezTo>
                <a:cubicBezTo>
                  <a:pt x="7556136" y="4078953"/>
                  <a:pt x="7587099" y="4094603"/>
                  <a:pt x="7597421" y="4078953"/>
                </a:cubicBezTo>
                <a:cubicBezTo>
                  <a:pt x="7587099" y="4078953"/>
                  <a:pt x="7576778" y="4086776"/>
                  <a:pt x="7576778" y="4078953"/>
                </a:cubicBezTo>
                <a:cubicBezTo>
                  <a:pt x="7576778" y="4078953"/>
                  <a:pt x="7571616" y="4071127"/>
                  <a:pt x="7576778" y="4071127"/>
                </a:cubicBezTo>
                <a:cubicBezTo>
                  <a:pt x="7597421" y="4071127"/>
                  <a:pt x="7612904" y="4055476"/>
                  <a:pt x="7612904" y="4071127"/>
                </a:cubicBezTo>
                <a:cubicBezTo>
                  <a:pt x="7607742" y="4063301"/>
                  <a:pt x="7597421" y="4071127"/>
                  <a:pt x="7597421" y="4071127"/>
                </a:cubicBezTo>
                <a:cubicBezTo>
                  <a:pt x="7612904" y="4071127"/>
                  <a:pt x="7597421" y="4078953"/>
                  <a:pt x="7612904" y="4078953"/>
                </a:cubicBezTo>
                <a:cubicBezTo>
                  <a:pt x="7623225" y="4071127"/>
                  <a:pt x="7664511" y="4063301"/>
                  <a:pt x="7679992" y="4071127"/>
                </a:cubicBezTo>
                <a:cubicBezTo>
                  <a:pt x="7679992" y="4078953"/>
                  <a:pt x="7679992" y="4078953"/>
                  <a:pt x="7679992" y="4078953"/>
                </a:cubicBezTo>
                <a:lnTo>
                  <a:pt x="7676918" y="4080282"/>
                </a:lnTo>
                <a:lnTo>
                  <a:pt x="7654190" y="4086776"/>
                </a:lnTo>
                <a:cubicBezTo>
                  <a:pt x="7651607" y="4094603"/>
                  <a:pt x="7652899" y="4092646"/>
                  <a:pt x="7657414" y="4088733"/>
                </a:cubicBezTo>
                <a:lnTo>
                  <a:pt x="7676918" y="4080282"/>
                </a:lnTo>
                <a:lnTo>
                  <a:pt x="7698700" y="4074059"/>
                </a:lnTo>
                <a:cubicBezTo>
                  <a:pt x="7708376" y="4067214"/>
                  <a:pt x="7713537" y="4059389"/>
                  <a:pt x="7716117" y="4055476"/>
                </a:cubicBezTo>
                <a:cubicBezTo>
                  <a:pt x="7731599" y="4047653"/>
                  <a:pt x="7721278" y="4063301"/>
                  <a:pt x="7731599" y="4063301"/>
                </a:cubicBezTo>
                <a:cubicBezTo>
                  <a:pt x="7731599" y="4047653"/>
                  <a:pt x="7757402" y="4047653"/>
                  <a:pt x="7772885" y="4039826"/>
                </a:cubicBezTo>
                <a:cubicBezTo>
                  <a:pt x="7762563" y="4039826"/>
                  <a:pt x="7752242" y="4032001"/>
                  <a:pt x="7762563" y="4024177"/>
                </a:cubicBezTo>
                <a:cubicBezTo>
                  <a:pt x="7798690" y="4032001"/>
                  <a:pt x="7860617" y="4016351"/>
                  <a:pt x="7886419" y="4024177"/>
                </a:cubicBezTo>
                <a:cubicBezTo>
                  <a:pt x="7881261" y="4024177"/>
                  <a:pt x="7870940" y="4032001"/>
                  <a:pt x="7886419" y="4032001"/>
                </a:cubicBezTo>
                <a:cubicBezTo>
                  <a:pt x="7886419" y="4016351"/>
                  <a:pt x="7932868" y="4032001"/>
                  <a:pt x="7943189" y="4024177"/>
                </a:cubicBezTo>
                <a:cubicBezTo>
                  <a:pt x="7948349" y="4008525"/>
                  <a:pt x="7922547" y="4024177"/>
                  <a:pt x="7927707" y="4008525"/>
                </a:cubicBezTo>
                <a:cubicBezTo>
                  <a:pt x="7953511" y="4008525"/>
                  <a:pt x="7943189" y="3992877"/>
                  <a:pt x="7963832" y="3992877"/>
                </a:cubicBezTo>
                <a:cubicBezTo>
                  <a:pt x="7984476" y="4000702"/>
                  <a:pt x="8051564" y="3985050"/>
                  <a:pt x="8072206" y="3977226"/>
                </a:cubicBezTo>
                <a:cubicBezTo>
                  <a:pt x="8061885" y="3969403"/>
                  <a:pt x="8041243" y="3985050"/>
                  <a:pt x="8036083" y="3977226"/>
                </a:cubicBezTo>
                <a:cubicBezTo>
                  <a:pt x="8041243" y="3969403"/>
                  <a:pt x="8036083" y="3953751"/>
                  <a:pt x="8046403" y="3953751"/>
                </a:cubicBezTo>
                <a:cubicBezTo>
                  <a:pt x="8056726" y="3953751"/>
                  <a:pt x="8082529" y="3945926"/>
                  <a:pt x="8092850" y="3938100"/>
                </a:cubicBezTo>
                <a:cubicBezTo>
                  <a:pt x="8072206" y="3938100"/>
                  <a:pt x="8061885" y="3938100"/>
                  <a:pt x="8082529" y="3930274"/>
                </a:cubicBezTo>
                <a:cubicBezTo>
                  <a:pt x="8041243" y="3930274"/>
                  <a:pt x="8015439" y="3945926"/>
                  <a:pt x="7968993" y="3945926"/>
                </a:cubicBezTo>
                <a:cubicBezTo>
                  <a:pt x="7968993" y="3953751"/>
                  <a:pt x="7968993" y="3953751"/>
                  <a:pt x="7958670" y="3953751"/>
                </a:cubicBezTo>
                <a:cubicBezTo>
                  <a:pt x="7958670" y="3953751"/>
                  <a:pt x="7938028" y="3961575"/>
                  <a:pt x="7932868" y="3953751"/>
                </a:cubicBezTo>
                <a:cubicBezTo>
                  <a:pt x="7932868" y="3945926"/>
                  <a:pt x="7963832" y="3945926"/>
                  <a:pt x="7963832" y="3938100"/>
                </a:cubicBezTo>
                <a:cubicBezTo>
                  <a:pt x="7948349" y="3938100"/>
                  <a:pt x="7901903" y="3953751"/>
                  <a:pt x="7901903" y="3938100"/>
                </a:cubicBezTo>
                <a:cubicBezTo>
                  <a:pt x="7876100" y="3945926"/>
                  <a:pt x="7876100" y="3945926"/>
                  <a:pt x="7876100" y="3945926"/>
                </a:cubicBezTo>
                <a:cubicBezTo>
                  <a:pt x="7881261" y="3961575"/>
                  <a:pt x="7814171" y="3961575"/>
                  <a:pt x="7829652" y="3945926"/>
                </a:cubicBezTo>
                <a:cubicBezTo>
                  <a:pt x="7803849" y="3945926"/>
                  <a:pt x="7767725" y="3953751"/>
                  <a:pt x="7762563" y="3938100"/>
                </a:cubicBezTo>
                <a:cubicBezTo>
                  <a:pt x="7798690" y="3938100"/>
                  <a:pt x="7824493" y="3938100"/>
                  <a:pt x="7845135" y="3922451"/>
                </a:cubicBezTo>
                <a:cubicBezTo>
                  <a:pt x="7834814" y="3922451"/>
                  <a:pt x="7834814" y="3914624"/>
                  <a:pt x="7819331" y="3922451"/>
                </a:cubicBezTo>
                <a:cubicBezTo>
                  <a:pt x="7824493" y="3930274"/>
                  <a:pt x="7809011" y="3930274"/>
                  <a:pt x="7803849" y="3930274"/>
                </a:cubicBezTo>
                <a:cubicBezTo>
                  <a:pt x="7803849" y="3930274"/>
                  <a:pt x="7783207" y="3938100"/>
                  <a:pt x="7778046" y="3930274"/>
                </a:cubicBezTo>
                <a:cubicBezTo>
                  <a:pt x="7783207" y="3922451"/>
                  <a:pt x="7767725" y="3922451"/>
                  <a:pt x="7767725" y="3914624"/>
                </a:cubicBezTo>
                <a:cubicBezTo>
                  <a:pt x="7788367" y="3906801"/>
                  <a:pt x="7819331" y="3914624"/>
                  <a:pt x="7839975" y="3914624"/>
                </a:cubicBezTo>
                <a:cubicBezTo>
                  <a:pt x="7839975" y="3898975"/>
                  <a:pt x="7809011" y="3914624"/>
                  <a:pt x="7803849" y="3906801"/>
                </a:cubicBezTo>
                <a:cubicBezTo>
                  <a:pt x="7803849" y="3898975"/>
                  <a:pt x="7819331" y="3898975"/>
                  <a:pt x="7819331" y="3898975"/>
                </a:cubicBezTo>
                <a:cubicBezTo>
                  <a:pt x="7814171" y="3891152"/>
                  <a:pt x="7783207" y="3906801"/>
                  <a:pt x="7778046" y="3898975"/>
                </a:cubicBezTo>
                <a:cubicBezTo>
                  <a:pt x="7788367" y="3891152"/>
                  <a:pt x="7814171" y="3891152"/>
                  <a:pt x="7814171" y="3883324"/>
                </a:cubicBezTo>
                <a:cubicBezTo>
                  <a:pt x="7829652" y="3883324"/>
                  <a:pt x="7845135" y="3883324"/>
                  <a:pt x="7860617" y="3891152"/>
                </a:cubicBezTo>
                <a:cubicBezTo>
                  <a:pt x="7850296" y="3883324"/>
                  <a:pt x="7886419" y="3875500"/>
                  <a:pt x="7886419" y="3859850"/>
                </a:cubicBezTo>
                <a:cubicBezTo>
                  <a:pt x="7865779" y="3867676"/>
                  <a:pt x="7829652" y="3891152"/>
                  <a:pt x="7803849" y="3867676"/>
                </a:cubicBezTo>
                <a:cubicBezTo>
                  <a:pt x="7778046" y="3875500"/>
                  <a:pt x="7736760" y="3883324"/>
                  <a:pt x="7721278" y="3875500"/>
                </a:cubicBezTo>
                <a:cubicBezTo>
                  <a:pt x="7731599" y="3875500"/>
                  <a:pt x="7747081" y="3867676"/>
                  <a:pt x="7752242" y="3859850"/>
                </a:cubicBezTo>
                <a:cubicBezTo>
                  <a:pt x="7736760" y="3852024"/>
                  <a:pt x="7710957" y="3875500"/>
                  <a:pt x="7690313" y="3867676"/>
                </a:cubicBezTo>
                <a:cubicBezTo>
                  <a:pt x="7700635" y="3867676"/>
                  <a:pt x="7705796" y="3867676"/>
                  <a:pt x="7700635" y="3859850"/>
                </a:cubicBezTo>
                <a:cubicBezTo>
                  <a:pt x="7685154" y="3859850"/>
                  <a:pt x="7685154" y="3867676"/>
                  <a:pt x="7679992" y="3875500"/>
                </a:cubicBezTo>
                <a:cubicBezTo>
                  <a:pt x="7669671" y="3875500"/>
                  <a:pt x="7649027" y="3859850"/>
                  <a:pt x="7664511" y="3852024"/>
                </a:cubicBezTo>
                <a:cubicBezTo>
                  <a:pt x="7731599" y="3859850"/>
                  <a:pt x="7788367" y="3836373"/>
                  <a:pt x="7855458" y="3844201"/>
                </a:cubicBezTo>
                <a:lnTo>
                  <a:pt x="7799272" y="3852269"/>
                </a:lnTo>
                <a:lnTo>
                  <a:pt x="7798690" y="3852024"/>
                </a:lnTo>
                <a:lnTo>
                  <a:pt x="7797427" y="3852535"/>
                </a:lnTo>
                <a:lnTo>
                  <a:pt x="7794174" y="3853002"/>
                </a:lnTo>
                <a:cubicBezTo>
                  <a:pt x="7775467" y="3853982"/>
                  <a:pt x="7759984" y="3855938"/>
                  <a:pt x="7752242" y="3867676"/>
                </a:cubicBezTo>
                <a:cubicBezTo>
                  <a:pt x="7762563" y="3859850"/>
                  <a:pt x="7771595" y="3859850"/>
                  <a:pt x="7779337" y="3859850"/>
                </a:cubicBezTo>
                <a:lnTo>
                  <a:pt x="7797427" y="3852535"/>
                </a:lnTo>
                <a:lnTo>
                  <a:pt x="7799272" y="3852269"/>
                </a:lnTo>
                <a:lnTo>
                  <a:pt x="7821913" y="3861805"/>
                </a:lnTo>
                <a:lnTo>
                  <a:pt x="7837648" y="3860480"/>
                </a:lnTo>
                <a:lnTo>
                  <a:pt x="7837878" y="3861928"/>
                </a:lnTo>
                <a:cubicBezTo>
                  <a:pt x="7839006" y="3862295"/>
                  <a:pt x="7841264" y="3861806"/>
                  <a:pt x="7845135" y="3859850"/>
                </a:cubicBezTo>
                <a:lnTo>
                  <a:pt x="7837648" y="3860480"/>
                </a:lnTo>
                <a:lnTo>
                  <a:pt x="7837394" y="3858871"/>
                </a:lnTo>
                <a:cubicBezTo>
                  <a:pt x="7838684" y="3855937"/>
                  <a:pt x="7842555" y="3852024"/>
                  <a:pt x="7845135" y="3852024"/>
                </a:cubicBezTo>
                <a:cubicBezTo>
                  <a:pt x="7860617" y="3852024"/>
                  <a:pt x="7860617" y="3852024"/>
                  <a:pt x="7881261" y="3852024"/>
                </a:cubicBezTo>
                <a:cubicBezTo>
                  <a:pt x="7881261" y="3836373"/>
                  <a:pt x="7932868" y="3836373"/>
                  <a:pt x="7932868" y="3820724"/>
                </a:cubicBezTo>
                <a:cubicBezTo>
                  <a:pt x="7881261" y="3844201"/>
                  <a:pt x="7824493" y="3836373"/>
                  <a:pt x="7783207" y="3828550"/>
                </a:cubicBezTo>
                <a:cubicBezTo>
                  <a:pt x="7767725" y="3836373"/>
                  <a:pt x="7793528" y="3836373"/>
                  <a:pt x="7778046" y="3844201"/>
                </a:cubicBezTo>
                <a:cubicBezTo>
                  <a:pt x="7772885" y="3844201"/>
                  <a:pt x="7767725" y="3836373"/>
                  <a:pt x="7762563" y="3836373"/>
                </a:cubicBezTo>
                <a:cubicBezTo>
                  <a:pt x="7772885" y="3820724"/>
                  <a:pt x="7757402" y="3828550"/>
                  <a:pt x="7741922" y="3812898"/>
                </a:cubicBezTo>
                <a:cubicBezTo>
                  <a:pt x="7767725" y="3805074"/>
                  <a:pt x="7762563" y="3820724"/>
                  <a:pt x="7778046" y="3820724"/>
                </a:cubicBezTo>
                <a:cubicBezTo>
                  <a:pt x="7793528" y="3820724"/>
                  <a:pt x="7814171" y="3805074"/>
                  <a:pt x="7819331" y="3805074"/>
                </a:cubicBezTo>
                <a:cubicBezTo>
                  <a:pt x="7819331" y="3812898"/>
                  <a:pt x="7814171" y="3812898"/>
                  <a:pt x="7809011" y="3812898"/>
                </a:cubicBezTo>
                <a:cubicBezTo>
                  <a:pt x="7819331" y="3812898"/>
                  <a:pt x="7824493" y="3812898"/>
                  <a:pt x="7834814" y="3812898"/>
                </a:cubicBezTo>
                <a:cubicBezTo>
                  <a:pt x="7829652" y="3812898"/>
                  <a:pt x="7834814" y="3805074"/>
                  <a:pt x="7839975" y="3805074"/>
                </a:cubicBezTo>
                <a:cubicBezTo>
                  <a:pt x="7845135" y="3820724"/>
                  <a:pt x="7860617" y="3828550"/>
                  <a:pt x="7886419" y="3820724"/>
                </a:cubicBezTo>
                <a:cubicBezTo>
                  <a:pt x="7886419" y="3820724"/>
                  <a:pt x="7881261" y="3820724"/>
                  <a:pt x="7886419" y="3812898"/>
                </a:cubicBezTo>
                <a:cubicBezTo>
                  <a:pt x="7907063" y="3820724"/>
                  <a:pt x="7932868" y="3812898"/>
                  <a:pt x="7953511" y="3820724"/>
                </a:cubicBezTo>
                <a:cubicBezTo>
                  <a:pt x="7958670" y="3812898"/>
                  <a:pt x="7974153" y="3812898"/>
                  <a:pt x="7989635" y="3805074"/>
                </a:cubicBezTo>
                <a:cubicBezTo>
                  <a:pt x="7994797" y="3820724"/>
                  <a:pt x="8036083" y="3797249"/>
                  <a:pt x="8041243" y="3812898"/>
                </a:cubicBezTo>
                <a:cubicBezTo>
                  <a:pt x="8041243" y="3812898"/>
                  <a:pt x="8046403" y="3805074"/>
                  <a:pt x="8051564" y="3805074"/>
                </a:cubicBezTo>
                <a:cubicBezTo>
                  <a:pt x="8051564" y="3781599"/>
                  <a:pt x="7979314" y="3805074"/>
                  <a:pt x="7963832" y="3797249"/>
                </a:cubicBezTo>
                <a:cubicBezTo>
                  <a:pt x="7994797" y="3789425"/>
                  <a:pt x="7979314" y="3789425"/>
                  <a:pt x="7968993" y="3789425"/>
                </a:cubicBezTo>
                <a:cubicBezTo>
                  <a:pt x="8005118" y="3765950"/>
                  <a:pt x="8056726" y="3797249"/>
                  <a:pt x="8056726" y="3781599"/>
                </a:cubicBezTo>
                <a:cubicBezTo>
                  <a:pt x="8067047" y="3781599"/>
                  <a:pt x="8103171" y="3789425"/>
                  <a:pt x="8098011" y="3781599"/>
                </a:cubicBezTo>
                <a:cubicBezTo>
                  <a:pt x="8072206" y="3781599"/>
                  <a:pt x="8092850" y="3781599"/>
                  <a:pt x="8092850" y="3765950"/>
                </a:cubicBezTo>
                <a:cubicBezTo>
                  <a:pt x="8087688" y="3765950"/>
                  <a:pt x="8061885" y="3781599"/>
                  <a:pt x="8051564" y="3773774"/>
                </a:cubicBezTo>
                <a:cubicBezTo>
                  <a:pt x="8051564" y="3765950"/>
                  <a:pt x="8087688" y="3765950"/>
                  <a:pt x="8067047" y="3765950"/>
                </a:cubicBezTo>
                <a:cubicBezTo>
                  <a:pt x="8046403" y="3765950"/>
                  <a:pt x="8046403" y="3765950"/>
                  <a:pt x="8036083" y="3773774"/>
                </a:cubicBezTo>
                <a:cubicBezTo>
                  <a:pt x="8025762" y="3773774"/>
                  <a:pt x="8025762" y="3765950"/>
                  <a:pt x="8015439" y="3765950"/>
                </a:cubicBezTo>
                <a:cubicBezTo>
                  <a:pt x="8005118" y="3765950"/>
                  <a:pt x="8020599" y="3773774"/>
                  <a:pt x="7999956" y="3773774"/>
                </a:cubicBezTo>
                <a:cubicBezTo>
                  <a:pt x="7989635" y="3750300"/>
                  <a:pt x="7922547" y="3773774"/>
                  <a:pt x="7891582" y="3765950"/>
                </a:cubicBezTo>
                <a:cubicBezTo>
                  <a:pt x="7963832" y="3742474"/>
                  <a:pt x="8036083" y="3742474"/>
                  <a:pt x="8082529" y="3734648"/>
                </a:cubicBezTo>
                <a:cubicBezTo>
                  <a:pt x="8077368" y="3734648"/>
                  <a:pt x="8077368" y="3734648"/>
                  <a:pt x="8082529" y="3726823"/>
                </a:cubicBezTo>
                <a:cubicBezTo>
                  <a:pt x="8098011" y="3726823"/>
                  <a:pt x="8098011" y="3726823"/>
                  <a:pt x="8098011" y="3726823"/>
                </a:cubicBezTo>
                <a:cubicBezTo>
                  <a:pt x="8098011" y="3734648"/>
                  <a:pt x="8103171" y="3734648"/>
                  <a:pt x="8108332" y="3742474"/>
                </a:cubicBezTo>
                <a:cubicBezTo>
                  <a:pt x="8128974" y="3726823"/>
                  <a:pt x="8128974" y="3742474"/>
                  <a:pt x="8149618" y="3742474"/>
                </a:cubicBezTo>
                <a:cubicBezTo>
                  <a:pt x="8190904" y="3726823"/>
                  <a:pt x="8288956" y="3719000"/>
                  <a:pt x="8325084" y="3719000"/>
                </a:cubicBezTo>
                <a:cubicBezTo>
                  <a:pt x="8350886" y="3719000"/>
                  <a:pt x="8438619" y="3695524"/>
                  <a:pt x="8464421" y="3711174"/>
                </a:cubicBezTo>
                <a:cubicBezTo>
                  <a:pt x="8464421" y="3703348"/>
                  <a:pt x="8464421" y="3703348"/>
                  <a:pt x="8469583" y="3703348"/>
                </a:cubicBezTo>
                <a:cubicBezTo>
                  <a:pt x="8485065" y="3703348"/>
                  <a:pt x="8510869" y="3695524"/>
                  <a:pt x="8531511" y="3695524"/>
                </a:cubicBezTo>
                <a:cubicBezTo>
                  <a:pt x="8557313" y="3695524"/>
                  <a:pt x="8577957" y="3695524"/>
                  <a:pt x="8577957" y="3695524"/>
                </a:cubicBezTo>
                <a:cubicBezTo>
                  <a:pt x="8577957" y="3687699"/>
                  <a:pt x="8572797" y="3687699"/>
                  <a:pt x="8577957" y="3679872"/>
                </a:cubicBezTo>
                <a:cubicBezTo>
                  <a:pt x="8588278" y="3679872"/>
                  <a:pt x="8593439" y="3687699"/>
                  <a:pt x="8603760" y="3695524"/>
                </a:cubicBezTo>
                <a:cubicBezTo>
                  <a:pt x="8614082" y="3683786"/>
                  <a:pt x="8629564" y="3681829"/>
                  <a:pt x="8646337" y="3680852"/>
                </a:cubicBezTo>
                <a:lnTo>
                  <a:pt x="8651926" y="3679872"/>
                </a:lnTo>
                <a:lnTo>
                  <a:pt x="8676011" y="3679872"/>
                </a:lnTo>
                <a:lnTo>
                  <a:pt x="8678127" y="3675290"/>
                </a:lnTo>
                <a:lnTo>
                  <a:pt x="8696654" y="3672049"/>
                </a:lnTo>
                <a:cubicBezTo>
                  <a:pt x="8691493" y="3668136"/>
                  <a:pt x="8685043" y="3668136"/>
                  <a:pt x="8680526" y="3670092"/>
                </a:cubicBezTo>
                <a:lnTo>
                  <a:pt x="8678127" y="3675290"/>
                </a:lnTo>
                <a:lnTo>
                  <a:pt x="8651926" y="3679872"/>
                </a:lnTo>
                <a:lnTo>
                  <a:pt x="8650208" y="3679872"/>
                </a:lnTo>
                <a:cubicBezTo>
                  <a:pt x="8670851" y="3672049"/>
                  <a:pt x="8645046" y="3672049"/>
                  <a:pt x="8645046" y="3672049"/>
                </a:cubicBezTo>
                <a:cubicBezTo>
                  <a:pt x="8655368" y="3664223"/>
                  <a:pt x="8660528" y="3664223"/>
                  <a:pt x="8665690" y="3664223"/>
                </a:cubicBezTo>
                <a:cubicBezTo>
                  <a:pt x="8665690" y="3640750"/>
                  <a:pt x="8614082" y="3672049"/>
                  <a:pt x="8588278" y="3679872"/>
                </a:cubicBezTo>
                <a:cubicBezTo>
                  <a:pt x="8562476" y="3679872"/>
                  <a:pt x="8572797" y="3656397"/>
                  <a:pt x="8541833" y="3664223"/>
                </a:cubicBezTo>
                <a:cubicBezTo>
                  <a:pt x="8541833" y="3672049"/>
                  <a:pt x="8552155" y="3672049"/>
                  <a:pt x="8557313" y="3672049"/>
                </a:cubicBezTo>
                <a:cubicBezTo>
                  <a:pt x="8531511" y="3679872"/>
                  <a:pt x="8505707" y="3687699"/>
                  <a:pt x="8490225" y="3679872"/>
                </a:cubicBezTo>
                <a:cubicBezTo>
                  <a:pt x="8505707" y="3679872"/>
                  <a:pt x="8490225" y="3672049"/>
                  <a:pt x="8474742" y="3672049"/>
                </a:cubicBezTo>
                <a:cubicBezTo>
                  <a:pt x="8464421" y="3679872"/>
                  <a:pt x="8459260" y="3679872"/>
                  <a:pt x="8438619" y="3687699"/>
                </a:cubicBezTo>
                <a:cubicBezTo>
                  <a:pt x="8454100" y="3672049"/>
                  <a:pt x="8407654" y="3687699"/>
                  <a:pt x="8428297" y="3672049"/>
                </a:cubicBezTo>
                <a:cubicBezTo>
                  <a:pt x="8402492" y="3679872"/>
                  <a:pt x="8417975" y="3679872"/>
                  <a:pt x="8402492" y="3687699"/>
                </a:cubicBezTo>
                <a:cubicBezTo>
                  <a:pt x="8387010" y="3679872"/>
                  <a:pt x="8402492" y="3687699"/>
                  <a:pt x="8381851" y="3695524"/>
                </a:cubicBezTo>
                <a:cubicBezTo>
                  <a:pt x="8376689" y="3687699"/>
                  <a:pt x="8366368" y="3695524"/>
                  <a:pt x="8376689" y="3687699"/>
                </a:cubicBezTo>
                <a:cubicBezTo>
                  <a:pt x="8345726" y="3687699"/>
                  <a:pt x="8330242" y="3695524"/>
                  <a:pt x="8309600" y="3695524"/>
                </a:cubicBezTo>
                <a:cubicBezTo>
                  <a:pt x="8304440" y="3703348"/>
                  <a:pt x="8299279" y="3703348"/>
                  <a:pt x="8294119" y="3711174"/>
                </a:cubicBezTo>
                <a:cubicBezTo>
                  <a:pt x="8273475" y="3711174"/>
                  <a:pt x="8252833" y="3711174"/>
                  <a:pt x="8221868" y="3719000"/>
                </a:cubicBezTo>
                <a:cubicBezTo>
                  <a:pt x="8221868" y="3695524"/>
                  <a:pt x="8144457" y="3711174"/>
                  <a:pt x="8113494" y="3695524"/>
                </a:cubicBezTo>
                <a:cubicBezTo>
                  <a:pt x="8113494" y="3703348"/>
                  <a:pt x="8118653" y="3703348"/>
                  <a:pt x="8113494" y="3711174"/>
                </a:cubicBezTo>
                <a:cubicBezTo>
                  <a:pt x="8101882" y="3711174"/>
                  <a:pt x="8098979" y="3702371"/>
                  <a:pt x="8091721" y="3701270"/>
                </a:cubicBezTo>
                <a:lnTo>
                  <a:pt x="8082621" y="3703327"/>
                </a:lnTo>
                <a:lnTo>
                  <a:pt x="8083657" y="3702447"/>
                </a:lnTo>
                <a:cubicBezTo>
                  <a:pt x="8067307" y="3702447"/>
                  <a:pt x="8040060" y="3702447"/>
                  <a:pt x="8040060" y="3718971"/>
                </a:cubicBezTo>
                <a:cubicBezTo>
                  <a:pt x="8048233" y="3712775"/>
                  <a:pt x="8062539" y="3715873"/>
                  <a:pt x="8073779" y="3710839"/>
                </a:cubicBezTo>
                <a:lnTo>
                  <a:pt x="8082578" y="3703364"/>
                </a:lnTo>
                <a:lnTo>
                  <a:pt x="8094785" y="3707261"/>
                </a:lnTo>
                <a:cubicBezTo>
                  <a:pt x="8100591" y="3707261"/>
                  <a:pt x="8105751" y="3707261"/>
                  <a:pt x="8103171" y="3711174"/>
                </a:cubicBezTo>
                <a:cubicBezTo>
                  <a:pt x="8077368" y="3719000"/>
                  <a:pt x="8030920" y="3734648"/>
                  <a:pt x="7999956" y="3734648"/>
                </a:cubicBezTo>
                <a:cubicBezTo>
                  <a:pt x="8015439" y="3734648"/>
                  <a:pt x="8025762" y="3719000"/>
                  <a:pt x="8020599" y="3719000"/>
                </a:cubicBezTo>
                <a:cubicBezTo>
                  <a:pt x="8005118" y="3726823"/>
                  <a:pt x="7999956" y="3734648"/>
                  <a:pt x="7979314" y="3734648"/>
                </a:cubicBezTo>
                <a:cubicBezTo>
                  <a:pt x="7984476" y="3734648"/>
                  <a:pt x="7979314" y="3726823"/>
                  <a:pt x="7984476" y="3719000"/>
                </a:cubicBezTo>
                <a:cubicBezTo>
                  <a:pt x="7958670" y="3719000"/>
                  <a:pt x="7927707" y="3734648"/>
                  <a:pt x="7907063" y="3734648"/>
                </a:cubicBezTo>
                <a:cubicBezTo>
                  <a:pt x="7907063" y="3726823"/>
                  <a:pt x="7912226" y="3726823"/>
                  <a:pt x="7917384" y="3726823"/>
                </a:cubicBezTo>
                <a:cubicBezTo>
                  <a:pt x="7953511" y="3719000"/>
                  <a:pt x="8015439" y="3719000"/>
                  <a:pt x="8030920" y="3703348"/>
                </a:cubicBezTo>
                <a:cubicBezTo>
                  <a:pt x="7994797" y="3719000"/>
                  <a:pt x="7948349" y="3711174"/>
                  <a:pt x="7901903" y="3719000"/>
                </a:cubicBezTo>
                <a:cubicBezTo>
                  <a:pt x="7901903" y="3703348"/>
                  <a:pt x="7834814" y="3734648"/>
                  <a:pt x="7814171" y="3719000"/>
                </a:cubicBezTo>
                <a:cubicBezTo>
                  <a:pt x="7762563" y="3742474"/>
                  <a:pt x="7669671" y="3742474"/>
                  <a:pt x="7628384" y="3734648"/>
                </a:cubicBezTo>
                <a:cubicBezTo>
                  <a:pt x="7628384" y="3734648"/>
                  <a:pt x="7633546" y="3734648"/>
                  <a:pt x="7628384" y="3726823"/>
                </a:cubicBezTo>
                <a:cubicBezTo>
                  <a:pt x="7623225" y="3730735"/>
                  <a:pt x="7618063" y="3732692"/>
                  <a:pt x="7613548" y="3734649"/>
                </a:cubicBezTo>
                <a:lnTo>
                  <a:pt x="7609996" y="3737183"/>
                </a:lnTo>
                <a:lnTo>
                  <a:pt x="7609677" y="3736603"/>
                </a:lnTo>
                <a:cubicBezTo>
                  <a:pt x="7607743" y="3736603"/>
                  <a:pt x="7605161" y="3738561"/>
                  <a:pt x="7602581" y="3742474"/>
                </a:cubicBezTo>
                <a:lnTo>
                  <a:pt x="7609996" y="3737183"/>
                </a:lnTo>
                <a:lnTo>
                  <a:pt x="7612904" y="3742474"/>
                </a:lnTo>
                <a:cubicBezTo>
                  <a:pt x="7576778" y="3750300"/>
                  <a:pt x="7566457" y="3742474"/>
                  <a:pt x="7545814" y="3750300"/>
                </a:cubicBezTo>
                <a:cubicBezTo>
                  <a:pt x="7545814" y="3742474"/>
                  <a:pt x="7550974" y="3742474"/>
                  <a:pt x="7550974" y="3734648"/>
                </a:cubicBezTo>
                <a:cubicBezTo>
                  <a:pt x="7520010" y="3742474"/>
                  <a:pt x="7520010" y="3734648"/>
                  <a:pt x="7489045" y="3734648"/>
                </a:cubicBezTo>
                <a:cubicBezTo>
                  <a:pt x="7494206" y="3742474"/>
                  <a:pt x="7509689" y="3742474"/>
                  <a:pt x="7489045" y="3750300"/>
                </a:cubicBezTo>
                <a:cubicBezTo>
                  <a:pt x="7489045" y="3742474"/>
                  <a:pt x="7473564" y="3750300"/>
                  <a:pt x="7468403" y="3742474"/>
                </a:cubicBezTo>
                <a:cubicBezTo>
                  <a:pt x="7458080" y="3750300"/>
                  <a:pt x="7478724" y="3750300"/>
                  <a:pt x="7458080" y="3758122"/>
                </a:cubicBezTo>
                <a:cubicBezTo>
                  <a:pt x="7427117" y="3758122"/>
                  <a:pt x="7427117" y="3765950"/>
                  <a:pt x="7390992" y="3765950"/>
                </a:cubicBezTo>
                <a:cubicBezTo>
                  <a:pt x="7396154" y="3758122"/>
                  <a:pt x="7360027" y="3758122"/>
                  <a:pt x="7375510" y="3750300"/>
                </a:cubicBezTo>
                <a:cubicBezTo>
                  <a:pt x="7344545" y="3750300"/>
                  <a:pt x="7334224" y="3750300"/>
                  <a:pt x="7318742" y="3758122"/>
                </a:cubicBezTo>
                <a:cubicBezTo>
                  <a:pt x="7323903" y="3750300"/>
                  <a:pt x="7303259" y="3750300"/>
                  <a:pt x="7318742" y="3742474"/>
                </a:cubicBezTo>
                <a:cubicBezTo>
                  <a:pt x="7308421" y="3742474"/>
                  <a:pt x="7308421" y="3742474"/>
                  <a:pt x="7298099" y="3742474"/>
                </a:cubicBezTo>
                <a:cubicBezTo>
                  <a:pt x="7303259" y="3750300"/>
                  <a:pt x="7313582" y="3758122"/>
                  <a:pt x="7298099" y="3765950"/>
                </a:cubicBezTo>
                <a:cubicBezTo>
                  <a:pt x="7241332" y="3765950"/>
                  <a:pt x="7169081" y="3758122"/>
                  <a:pt x="7127796" y="3781599"/>
                </a:cubicBezTo>
                <a:cubicBezTo>
                  <a:pt x="7127796" y="3773774"/>
                  <a:pt x="7127796" y="3765950"/>
                  <a:pt x="7132956" y="3765950"/>
                </a:cubicBezTo>
                <a:cubicBezTo>
                  <a:pt x="7107152" y="3765950"/>
                  <a:pt x="7107152" y="3765950"/>
                  <a:pt x="7107152" y="3765950"/>
                </a:cubicBezTo>
                <a:cubicBezTo>
                  <a:pt x="7112314" y="3773774"/>
                  <a:pt x="7107152" y="3781599"/>
                  <a:pt x="7091670" y="3781599"/>
                </a:cubicBezTo>
                <a:cubicBezTo>
                  <a:pt x="7101991" y="3765950"/>
                  <a:pt x="7081349" y="3773774"/>
                  <a:pt x="7081349" y="3765950"/>
                </a:cubicBezTo>
                <a:cubicBezTo>
                  <a:pt x="7101991" y="3758122"/>
                  <a:pt x="7122635" y="3765950"/>
                  <a:pt x="7153600" y="3765950"/>
                </a:cubicBezTo>
                <a:cubicBezTo>
                  <a:pt x="7163921" y="3750300"/>
                  <a:pt x="7225850" y="3750300"/>
                  <a:pt x="7241332" y="3750300"/>
                </a:cubicBezTo>
                <a:cubicBezTo>
                  <a:pt x="7215527" y="3742474"/>
                  <a:pt x="7143277" y="3750300"/>
                  <a:pt x="7122635" y="3750300"/>
                </a:cubicBezTo>
                <a:cubicBezTo>
                  <a:pt x="7086509" y="3750300"/>
                  <a:pt x="7060706" y="3742474"/>
                  <a:pt x="7019420" y="3742474"/>
                </a:cubicBezTo>
                <a:cubicBezTo>
                  <a:pt x="7024581" y="3750300"/>
                  <a:pt x="7009099" y="3750300"/>
                  <a:pt x="7003938" y="3750300"/>
                </a:cubicBezTo>
                <a:cubicBezTo>
                  <a:pt x="7003938" y="3765950"/>
                  <a:pt x="7014258" y="3758122"/>
                  <a:pt x="7014258" y="3765950"/>
                </a:cubicBezTo>
                <a:cubicBezTo>
                  <a:pt x="7034902" y="3773774"/>
                  <a:pt x="7019420" y="3758122"/>
                  <a:pt x="7034902" y="3758122"/>
                </a:cubicBezTo>
                <a:cubicBezTo>
                  <a:pt x="7029741" y="3773774"/>
                  <a:pt x="7060706" y="3765950"/>
                  <a:pt x="7055544" y="3781599"/>
                </a:cubicBezTo>
                <a:cubicBezTo>
                  <a:pt x="7029741" y="3781599"/>
                  <a:pt x="6993617" y="3773774"/>
                  <a:pt x="6988455" y="3789425"/>
                </a:cubicBezTo>
                <a:cubicBezTo>
                  <a:pt x="6978134" y="3789425"/>
                  <a:pt x="6972973" y="3789425"/>
                  <a:pt x="6962652" y="3789425"/>
                </a:cubicBezTo>
                <a:cubicBezTo>
                  <a:pt x="6967813" y="3781599"/>
                  <a:pt x="6967813" y="3773774"/>
                  <a:pt x="6972973" y="3773774"/>
                </a:cubicBezTo>
                <a:cubicBezTo>
                  <a:pt x="6942008" y="3773774"/>
                  <a:pt x="6978134" y="3789425"/>
                  <a:pt x="6947170" y="3789425"/>
                </a:cubicBezTo>
                <a:cubicBezTo>
                  <a:pt x="6936850" y="3781599"/>
                  <a:pt x="6931687" y="3781599"/>
                  <a:pt x="6926527" y="3789425"/>
                </a:cubicBezTo>
                <a:cubicBezTo>
                  <a:pt x="6905885" y="3781599"/>
                  <a:pt x="6931687" y="3773774"/>
                  <a:pt x="6921366" y="3765950"/>
                </a:cubicBezTo>
                <a:cubicBezTo>
                  <a:pt x="6921366" y="3773774"/>
                  <a:pt x="6885241" y="3773774"/>
                  <a:pt x="6885241" y="3773774"/>
                </a:cubicBezTo>
                <a:cubicBezTo>
                  <a:pt x="6885241" y="3765950"/>
                  <a:pt x="6885241" y="3758122"/>
                  <a:pt x="6895564" y="3758122"/>
                </a:cubicBezTo>
                <a:cubicBezTo>
                  <a:pt x="6890401" y="3773774"/>
                  <a:pt x="6926527" y="3758122"/>
                  <a:pt x="6942008" y="3758122"/>
                </a:cubicBezTo>
                <a:cubicBezTo>
                  <a:pt x="6947170" y="3758122"/>
                  <a:pt x="6947170" y="3765950"/>
                  <a:pt x="6957490" y="3765950"/>
                </a:cubicBezTo>
                <a:cubicBezTo>
                  <a:pt x="6957490" y="3758122"/>
                  <a:pt x="6988455" y="3765950"/>
                  <a:pt x="6993617" y="3765950"/>
                </a:cubicBezTo>
                <a:cubicBezTo>
                  <a:pt x="6988455" y="3750300"/>
                  <a:pt x="6957490" y="3750300"/>
                  <a:pt x="6947170" y="3750300"/>
                </a:cubicBezTo>
                <a:cubicBezTo>
                  <a:pt x="6947170" y="3742474"/>
                  <a:pt x="6962652" y="3750300"/>
                  <a:pt x="6972973" y="3742474"/>
                </a:cubicBezTo>
                <a:cubicBezTo>
                  <a:pt x="6947170" y="3742474"/>
                  <a:pt x="6926527" y="3750300"/>
                  <a:pt x="6916206" y="3742474"/>
                </a:cubicBezTo>
                <a:cubicBezTo>
                  <a:pt x="6916206" y="3750300"/>
                  <a:pt x="6880080" y="3742474"/>
                  <a:pt x="6895564" y="3750300"/>
                </a:cubicBezTo>
                <a:cubicBezTo>
                  <a:pt x="6911045" y="3758122"/>
                  <a:pt x="6921366" y="3742474"/>
                  <a:pt x="6926527" y="3750300"/>
                </a:cubicBezTo>
                <a:cubicBezTo>
                  <a:pt x="6905885" y="3765950"/>
                  <a:pt x="6890401" y="3750300"/>
                  <a:pt x="6869758" y="3750300"/>
                </a:cubicBezTo>
                <a:cubicBezTo>
                  <a:pt x="6864599" y="3758122"/>
                  <a:pt x="6890401" y="3750300"/>
                  <a:pt x="6885241" y="3758122"/>
                </a:cubicBezTo>
                <a:cubicBezTo>
                  <a:pt x="6880080" y="3758122"/>
                  <a:pt x="6880080" y="3765950"/>
                  <a:pt x="6874920" y="3765950"/>
                </a:cubicBezTo>
                <a:cubicBezTo>
                  <a:pt x="6843955" y="3765950"/>
                  <a:pt x="6838795" y="3758122"/>
                  <a:pt x="6818151" y="3758122"/>
                </a:cubicBezTo>
                <a:cubicBezTo>
                  <a:pt x="6802670" y="3758122"/>
                  <a:pt x="6828472" y="3758122"/>
                  <a:pt x="6828472" y="3765950"/>
                </a:cubicBezTo>
                <a:cubicBezTo>
                  <a:pt x="6818151" y="3765950"/>
                  <a:pt x="6812990" y="3765950"/>
                  <a:pt x="6812990" y="3765950"/>
                </a:cubicBezTo>
                <a:cubicBezTo>
                  <a:pt x="6802670" y="3765950"/>
                  <a:pt x="6792349" y="3765950"/>
                  <a:pt x="6792349" y="3758122"/>
                </a:cubicBezTo>
                <a:cubicBezTo>
                  <a:pt x="6792349" y="3750300"/>
                  <a:pt x="6812990" y="3750300"/>
                  <a:pt x="6807830" y="3742474"/>
                </a:cubicBezTo>
                <a:cubicBezTo>
                  <a:pt x="6787187" y="3750300"/>
                  <a:pt x="6782028" y="3750300"/>
                  <a:pt x="6766545" y="3742474"/>
                </a:cubicBezTo>
                <a:cubicBezTo>
                  <a:pt x="6756222" y="3750300"/>
                  <a:pt x="6756222" y="3758122"/>
                  <a:pt x="6740740" y="3758122"/>
                </a:cubicBezTo>
                <a:cubicBezTo>
                  <a:pt x="6730419" y="3758122"/>
                  <a:pt x="6730419" y="3750300"/>
                  <a:pt x="6720098" y="3750300"/>
                </a:cubicBezTo>
                <a:cubicBezTo>
                  <a:pt x="6709777" y="3758122"/>
                  <a:pt x="6683973" y="3758122"/>
                  <a:pt x="6658169" y="3758122"/>
                </a:cubicBezTo>
                <a:cubicBezTo>
                  <a:pt x="6653009" y="3765950"/>
                  <a:pt x="6642686" y="3765950"/>
                  <a:pt x="6632365" y="3773774"/>
                </a:cubicBezTo>
                <a:cubicBezTo>
                  <a:pt x="6658169" y="3773774"/>
                  <a:pt x="6668492" y="3765950"/>
                  <a:pt x="6678812" y="3773774"/>
                </a:cubicBezTo>
                <a:cubicBezTo>
                  <a:pt x="6673651" y="3773774"/>
                  <a:pt x="6668492" y="3773774"/>
                  <a:pt x="6663330" y="3781599"/>
                </a:cubicBezTo>
                <a:cubicBezTo>
                  <a:pt x="6678812" y="3781599"/>
                  <a:pt x="6678812" y="3773774"/>
                  <a:pt x="6689133" y="3773774"/>
                </a:cubicBezTo>
                <a:cubicBezTo>
                  <a:pt x="6689133" y="3789425"/>
                  <a:pt x="6725260" y="3773774"/>
                  <a:pt x="6730419" y="3773774"/>
                </a:cubicBezTo>
                <a:cubicBezTo>
                  <a:pt x="6725260" y="3781599"/>
                  <a:pt x="6720098" y="3781599"/>
                  <a:pt x="6725260" y="3789425"/>
                </a:cubicBezTo>
                <a:cubicBezTo>
                  <a:pt x="6756222" y="3781599"/>
                  <a:pt x="6797509" y="3773774"/>
                  <a:pt x="6818151" y="3789425"/>
                </a:cubicBezTo>
                <a:cubicBezTo>
                  <a:pt x="6812990" y="3765950"/>
                  <a:pt x="6874920" y="3781599"/>
                  <a:pt x="6854278" y="3789425"/>
                </a:cubicBezTo>
                <a:cubicBezTo>
                  <a:pt x="6880080" y="3789425"/>
                  <a:pt x="6859437" y="3781599"/>
                  <a:pt x="6874920" y="3781599"/>
                </a:cubicBezTo>
                <a:cubicBezTo>
                  <a:pt x="6880080" y="3781599"/>
                  <a:pt x="6890401" y="3781599"/>
                  <a:pt x="6890401" y="3789425"/>
                </a:cubicBezTo>
                <a:cubicBezTo>
                  <a:pt x="6843955" y="3812898"/>
                  <a:pt x="6812990" y="3797249"/>
                  <a:pt x="6766545" y="3789425"/>
                </a:cubicBezTo>
                <a:cubicBezTo>
                  <a:pt x="6735581" y="3797249"/>
                  <a:pt x="6720098" y="3797249"/>
                  <a:pt x="6699454" y="3797249"/>
                </a:cubicBezTo>
                <a:cubicBezTo>
                  <a:pt x="6699454" y="3789425"/>
                  <a:pt x="6699454" y="3789425"/>
                  <a:pt x="6699454" y="3789425"/>
                </a:cubicBezTo>
                <a:cubicBezTo>
                  <a:pt x="6694295" y="3797249"/>
                  <a:pt x="6642686" y="3797249"/>
                  <a:pt x="6658169" y="3805074"/>
                </a:cubicBezTo>
                <a:cubicBezTo>
                  <a:pt x="6668492" y="3797249"/>
                  <a:pt x="6704616" y="3805074"/>
                  <a:pt x="6704616" y="3812898"/>
                </a:cubicBezTo>
                <a:cubicBezTo>
                  <a:pt x="6673651" y="3812898"/>
                  <a:pt x="6658169" y="3805074"/>
                  <a:pt x="6622044" y="3812898"/>
                </a:cubicBezTo>
                <a:cubicBezTo>
                  <a:pt x="6627205" y="3805074"/>
                  <a:pt x="6622044" y="3805074"/>
                  <a:pt x="6611723" y="3797249"/>
                </a:cubicBezTo>
                <a:cubicBezTo>
                  <a:pt x="6616884" y="3812898"/>
                  <a:pt x="6580759" y="3812898"/>
                  <a:pt x="6585919" y="3805074"/>
                </a:cubicBezTo>
                <a:cubicBezTo>
                  <a:pt x="6539473" y="3812898"/>
                  <a:pt x="6487864" y="3797249"/>
                  <a:pt x="6431097" y="3812898"/>
                </a:cubicBezTo>
                <a:cubicBezTo>
                  <a:pt x="6420776" y="3797249"/>
                  <a:pt x="6389812" y="3797249"/>
                  <a:pt x="6374330" y="3805074"/>
                </a:cubicBezTo>
                <a:cubicBezTo>
                  <a:pt x="6374330" y="3805074"/>
                  <a:pt x="6374330" y="3805074"/>
                  <a:pt x="6379491" y="3797249"/>
                </a:cubicBezTo>
                <a:cubicBezTo>
                  <a:pt x="6358847" y="3805074"/>
                  <a:pt x="6353688" y="3797249"/>
                  <a:pt x="6348526" y="3789425"/>
                </a:cubicBezTo>
                <a:cubicBezTo>
                  <a:pt x="6327882" y="3797249"/>
                  <a:pt x="6369168" y="3805074"/>
                  <a:pt x="6353688" y="3805074"/>
                </a:cubicBezTo>
                <a:cubicBezTo>
                  <a:pt x="6338205" y="3805074"/>
                  <a:pt x="6322723" y="3805074"/>
                  <a:pt x="6317563" y="3797249"/>
                </a:cubicBezTo>
                <a:cubicBezTo>
                  <a:pt x="6281437" y="3797249"/>
                  <a:pt x="6198866" y="3805074"/>
                  <a:pt x="6167905" y="3797249"/>
                </a:cubicBezTo>
                <a:cubicBezTo>
                  <a:pt x="6152419" y="3805074"/>
                  <a:pt x="6100812" y="3805074"/>
                  <a:pt x="6059525" y="3812898"/>
                </a:cubicBezTo>
                <a:cubicBezTo>
                  <a:pt x="6023403" y="3812898"/>
                  <a:pt x="5992439" y="3805074"/>
                  <a:pt x="6028563" y="3797249"/>
                </a:cubicBezTo>
                <a:cubicBezTo>
                  <a:pt x="5992439" y="3797249"/>
                  <a:pt x="5945993" y="3797249"/>
                  <a:pt x="5920188" y="3797249"/>
                </a:cubicBezTo>
                <a:cubicBezTo>
                  <a:pt x="5945993" y="3797249"/>
                  <a:pt x="5909867" y="3797249"/>
                  <a:pt x="5920188" y="3789425"/>
                </a:cubicBezTo>
                <a:cubicBezTo>
                  <a:pt x="5904705" y="3789425"/>
                  <a:pt x="5904705" y="3789425"/>
                  <a:pt x="5894384" y="3789425"/>
                </a:cubicBezTo>
                <a:cubicBezTo>
                  <a:pt x="5894384" y="3797249"/>
                  <a:pt x="5858260" y="3781599"/>
                  <a:pt x="5847938" y="3789425"/>
                </a:cubicBezTo>
                <a:cubicBezTo>
                  <a:pt x="5853101" y="3789425"/>
                  <a:pt x="5853101" y="3797249"/>
                  <a:pt x="5847938" y="3797249"/>
                </a:cubicBezTo>
                <a:cubicBezTo>
                  <a:pt x="5842779" y="3789425"/>
                  <a:pt x="5842779" y="3789425"/>
                  <a:pt x="5837618" y="3781599"/>
                </a:cubicBezTo>
                <a:cubicBezTo>
                  <a:pt x="5847938" y="3773774"/>
                  <a:pt x="5853101" y="3773774"/>
                  <a:pt x="5873741" y="3773774"/>
                </a:cubicBezTo>
                <a:cubicBezTo>
                  <a:pt x="5858260" y="3765950"/>
                  <a:pt x="5873741" y="3765950"/>
                  <a:pt x="5878906" y="3758122"/>
                </a:cubicBezTo>
                <a:cubicBezTo>
                  <a:pt x="5811813" y="3758122"/>
                  <a:pt x="5822135" y="3758122"/>
                  <a:pt x="5765367" y="3750300"/>
                </a:cubicBezTo>
                <a:cubicBezTo>
                  <a:pt x="5760207" y="3765950"/>
                  <a:pt x="5791169" y="3758122"/>
                  <a:pt x="5791169" y="3765950"/>
                </a:cubicBezTo>
                <a:cubicBezTo>
                  <a:pt x="5765367" y="3765950"/>
                  <a:pt x="5765367" y="3765950"/>
                  <a:pt x="5765367" y="3765950"/>
                </a:cubicBezTo>
                <a:cubicBezTo>
                  <a:pt x="5765367" y="3765950"/>
                  <a:pt x="5770525" y="3773774"/>
                  <a:pt x="5775687" y="3773774"/>
                </a:cubicBezTo>
                <a:cubicBezTo>
                  <a:pt x="5775687" y="3765950"/>
                  <a:pt x="5796332" y="3773774"/>
                  <a:pt x="5796332" y="3765950"/>
                </a:cubicBezTo>
                <a:cubicBezTo>
                  <a:pt x="5806653" y="3765950"/>
                  <a:pt x="5816974" y="3765950"/>
                  <a:pt x="5816974" y="3773774"/>
                </a:cubicBezTo>
                <a:cubicBezTo>
                  <a:pt x="5806653" y="3773774"/>
                  <a:pt x="5786008" y="3773774"/>
                  <a:pt x="5796332" y="3781599"/>
                </a:cubicBezTo>
                <a:cubicBezTo>
                  <a:pt x="5806653" y="3781599"/>
                  <a:pt x="5816974" y="3781599"/>
                  <a:pt x="5827294" y="3781599"/>
                </a:cubicBezTo>
                <a:cubicBezTo>
                  <a:pt x="5796332" y="3797249"/>
                  <a:pt x="5729241" y="3781599"/>
                  <a:pt x="5693117" y="3797249"/>
                </a:cubicBezTo>
                <a:cubicBezTo>
                  <a:pt x="5672473" y="3781599"/>
                  <a:pt x="5574420" y="3781599"/>
                  <a:pt x="5579581" y="3797249"/>
                </a:cubicBezTo>
                <a:cubicBezTo>
                  <a:pt x="5569258" y="3789425"/>
                  <a:pt x="5574420" y="3789425"/>
                  <a:pt x="5564098" y="3781599"/>
                </a:cubicBezTo>
                <a:cubicBezTo>
                  <a:pt x="5579581" y="3781599"/>
                  <a:pt x="5620868" y="3789425"/>
                  <a:pt x="5620868" y="3773774"/>
                </a:cubicBezTo>
                <a:cubicBezTo>
                  <a:pt x="5595063" y="3781599"/>
                  <a:pt x="5564098" y="3781599"/>
                  <a:pt x="5584741" y="3765950"/>
                </a:cubicBezTo>
                <a:cubicBezTo>
                  <a:pt x="5569258" y="3765950"/>
                  <a:pt x="5574420" y="3773774"/>
                  <a:pt x="5558936" y="3773774"/>
                </a:cubicBezTo>
                <a:cubicBezTo>
                  <a:pt x="5558936" y="3765950"/>
                  <a:pt x="5558936" y="3765950"/>
                  <a:pt x="5558936" y="3765950"/>
                </a:cubicBezTo>
                <a:cubicBezTo>
                  <a:pt x="5569258" y="3765950"/>
                  <a:pt x="5605383" y="3765950"/>
                  <a:pt x="5589902" y="3758122"/>
                </a:cubicBezTo>
                <a:cubicBezTo>
                  <a:pt x="5579581" y="3765950"/>
                  <a:pt x="5553779" y="3758122"/>
                  <a:pt x="5543453" y="3758122"/>
                </a:cubicBezTo>
                <a:cubicBezTo>
                  <a:pt x="5538295" y="3765950"/>
                  <a:pt x="5481527" y="3765950"/>
                  <a:pt x="5471205" y="3750300"/>
                </a:cubicBezTo>
                <a:cubicBezTo>
                  <a:pt x="5471205" y="3742474"/>
                  <a:pt x="5476367" y="3742474"/>
                  <a:pt x="5481527" y="3742474"/>
                </a:cubicBezTo>
                <a:cubicBezTo>
                  <a:pt x="5497011" y="3742474"/>
                  <a:pt x="5522812" y="3750300"/>
                  <a:pt x="5527974" y="3742474"/>
                </a:cubicBezTo>
                <a:cubicBezTo>
                  <a:pt x="5533134" y="3750300"/>
                  <a:pt x="5538295" y="3750300"/>
                  <a:pt x="5527974" y="3758122"/>
                </a:cubicBezTo>
                <a:cubicBezTo>
                  <a:pt x="5540875" y="3758122"/>
                  <a:pt x="5542166" y="3756170"/>
                  <a:pt x="5541522" y="3753234"/>
                </a:cubicBezTo>
                <a:lnTo>
                  <a:pt x="5543028" y="3744855"/>
                </a:lnTo>
                <a:lnTo>
                  <a:pt x="5548928" y="3746081"/>
                </a:lnTo>
                <a:lnTo>
                  <a:pt x="5558294" y="3752255"/>
                </a:lnTo>
                <a:cubicBezTo>
                  <a:pt x="5562806" y="3754213"/>
                  <a:pt x="5566679" y="3754213"/>
                  <a:pt x="5569258" y="3750300"/>
                </a:cubicBezTo>
                <a:lnTo>
                  <a:pt x="5548928" y="3746081"/>
                </a:lnTo>
                <a:lnTo>
                  <a:pt x="5543453" y="3742474"/>
                </a:lnTo>
                <a:lnTo>
                  <a:pt x="5543028" y="3744855"/>
                </a:lnTo>
                <a:lnTo>
                  <a:pt x="5507974" y="3737583"/>
                </a:lnTo>
                <a:cubicBezTo>
                  <a:pt x="5480236" y="3734648"/>
                  <a:pt x="5450561" y="3734648"/>
                  <a:pt x="5435081" y="3742474"/>
                </a:cubicBezTo>
                <a:cubicBezTo>
                  <a:pt x="5414435" y="3726823"/>
                  <a:pt x="5347347" y="3742474"/>
                  <a:pt x="5337026" y="3719000"/>
                </a:cubicBezTo>
                <a:cubicBezTo>
                  <a:pt x="5321543" y="3719000"/>
                  <a:pt x="5295743" y="3719000"/>
                  <a:pt x="5290580" y="3711174"/>
                </a:cubicBezTo>
                <a:cubicBezTo>
                  <a:pt x="5275097" y="3703348"/>
                  <a:pt x="5280258" y="3719000"/>
                  <a:pt x="5264777" y="3711174"/>
                </a:cubicBezTo>
                <a:cubicBezTo>
                  <a:pt x="5233811" y="3703348"/>
                  <a:pt x="5238974" y="3695524"/>
                  <a:pt x="5223489" y="3679872"/>
                </a:cubicBezTo>
                <a:cubicBezTo>
                  <a:pt x="5228652" y="3695524"/>
                  <a:pt x="5182207" y="3687699"/>
                  <a:pt x="5166724" y="3687699"/>
                </a:cubicBezTo>
                <a:cubicBezTo>
                  <a:pt x="5166724" y="3679872"/>
                  <a:pt x="5177043" y="3679872"/>
                  <a:pt x="5177043" y="3679872"/>
                </a:cubicBezTo>
                <a:cubicBezTo>
                  <a:pt x="5156400" y="3672049"/>
                  <a:pt x="5151241" y="3695524"/>
                  <a:pt x="5135759" y="3679872"/>
                </a:cubicBezTo>
                <a:cubicBezTo>
                  <a:pt x="5125438" y="3672049"/>
                  <a:pt x="5166724" y="3672049"/>
                  <a:pt x="5146081" y="3672049"/>
                </a:cubicBezTo>
                <a:cubicBezTo>
                  <a:pt x="5125438" y="3679872"/>
                  <a:pt x="5120275" y="3664223"/>
                  <a:pt x="5109956" y="3672049"/>
                </a:cubicBezTo>
                <a:cubicBezTo>
                  <a:pt x="5099632" y="3672049"/>
                  <a:pt x="5099632" y="3664223"/>
                  <a:pt x="5094472" y="3664223"/>
                </a:cubicBezTo>
                <a:cubicBezTo>
                  <a:pt x="5078991" y="3672049"/>
                  <a:pt x="4986097" y="3664223"/>
                  <a:pt x="4996420" y="3648572"/>
                </a:cubicBezTo>
                <a:cubicBezTo>
                  <a:pt x="4898364" y="3656397"/>
                  <a:pt x="4764188" y="3617273"/>
                  <a:pt x="4671292" y="3617273"/>
                </a:cubicBezTo>
                <a:cubicBezTo>
                  <a:pt x="4676453" y="3609450"/>
                  <a:pt x="4671292" y="3601621"/>
                  <a:pt x="4686775" y="3601621"/>
                </a:cubicBezTo>
                <a:cubicBezTo>
                  <a:pt x="4686775" y="3609450"/>
                  <a:pt x="4697098" y="3617273"/>
                  <a:pt x="4707419" y="3609450"/>
                </a:cubicBezTo>
                <a:cubicBezTo>
                  <a:pt x="4697098" y="3609450"/>
                  <a:pt x="4697098" y="3601621"/>
                  <a:pt x="4697098" y="3601621"/>
                </a:cubicBezTo>
                <a:cubicBezTo>
                  <a:pt x="4712580" y="3593798"/>
                  <a:pt x="4728061" y="3609450"/>
                  <a:pt x="4738385" y="3601621"/>
                </a:cubicBezTo>
                <a:cubicBezTo>
                  <a:pt x="4722900" y="3601621"/>
                  <a:pt x="4686775" y="3593798"/>
                  <a:pt x="4676453" y="3593798"/>
                </a:cubicBezTo>
                <a:cubicBezTo>
                  <a:pt x="4671292" y="3593798"/>
                  <a:pt x="4676453" y="3601621"/>
                  <a:pt x="4660971" y="3609450"/>
                </a:cubicBezTo>
                <a:cubicBezTo>
                  <a:pt x="4666132" y="3585974"/>
                  <a:pt x="4640329" y="3601621"/>
                  <a:pt x="4630010" y="3593798"/>
                </a:cubicBezTo>
                <a:cubicBezTo>
                  <a:pt x="4645490" y="3593798"/>
                  <a:pt x="4630010" y="3578148"/>
                  <a:pt x="4624849" y="3585974"/>
                </a:cubicBezTo>
                <a:cubicBezTo>
                  <a:pt x="4635171" y="3585974"/>
                  <a:pt x="4624849" y="3593798"/>
                  <a:pt x="4619684" y="3593798"/>
                </a:cubicBezTo>
                <a:cubicBezTo>
                  <a:pt x="4599044" y="3585974"/>
                  <a:pt x="4593883" y="3562499"/>
                  <a:pt x="4573239" y="3570322"/>
                </a:cubicBezTo>
                <a:cubicBezTo>
                  <a:pt x="4573239" y="3578148"/>
                  <a:pt x="4599044" y="3570322"/>
                  <a:pt x="4593883" y="3578148"/>
                </a:cubicBezTo>
                <a:cubicBezTo>
                  <a:pt x="4588723" y="3593798"/>
                  <a:pt x="4557759" y="3578148"/>
                  <a:pt x="4542277" y="3578148"/>
                </a:cubicBezTo>
                <a:cubicBezTo>
                  <a:pt x="4537115" y="3593798"/>
                  <a:pt x="4511311" y="3593798"/>
                  <a:pt x="4485508" y="3585974"/>
                </a:cubicBezTo>
                <a:cubicBezTo>
                  <a:pt x="4506152" y="3585974"/>
                  <a:pt x="4490668" y="3585974"/>
                  <a:pt x="4490668" y="3578148"/>
                </a:cubicBezTo>
                <a:cubicBezTo>
                  <a:pt x="4459704" y="3570322"/>
                  <a:pt x="4439062" y="3570322"/>
                  <a:pt x="4408098" y="3562499"/>
                </a:cubicBezTo>
                <a:cubicBezTo>
                  <a:pt x="4413259" y="3562499"/>
                  <a:pt x="4426159" y="3562499"/>
                  <a:pt x="4435835" y="3562499"/>
                </a:cubicBezTo>
                <a:lnTo>
                  <a:pt x="4444221" y="3562499"/>
                </a:lnTo>
                <a:cubicBezTo>
                  <a:pt x="4418418" y="3562499"/>
                  <a:pt x="4413259" y="3546847"/>
                  <a:pt x="4428738" y="3546847"/>
                </a:cubicBezTo>
                <a:cubicBezTo>
                  <a:pt x="4402938" y="3546847"/>
                  <a:pt x="4402938" y="3539022"/>
                  <a:pt x="4382294" y="3546847"/>
                </a:cubicBezTo>
                <a:cubicBezTo>
                  <a:pt x="4382294" y="3539022"/>
                  <a:pt x="4377133" y="3539022"/>
                  <a:pt x="4377133" y="3539022"/>
                </a:cubicBezTo>
                <a:cubicBezTo>
                  <a:pt x="4377133" y="3531196"/>
                  <a:pt x="4382294" y="3531196"/>
                  <a:pt x="4397776" y="3531196"/>
                </a:cubicBezTo>
                <a:cubicBezTo>
                  <a:pt x="4377133" y="3515548"/>
                  <a:pt x="4371971" y="3515548"/>
                  <a:pt x="4351328" y="3507723"/>
                </a:cubicBezTo>
                <a:cubicBezTo>
                  <a:pt x="4346167" y="3515548"/>
                  <a:pt x="4371971" y="3515548"/>
                  <a:pt x="4361650" y="3515548"/>
                </a:cubicBezTo>
                <a:cubicBezTo>
                  <a:pt x="4335847" y="3515548"/>
                  <a:pt x="4341006" y="3523372"/>
                  <a:pt x="4325528" y="3523372"/>
                </a:cubicBezTo>
                <a:cubicBezTo>
                  <a:pt x="4325528" y="3507723"/>
                  <a:pt x="4294560" y="3507723"/>
                  <a:pt x="4284240" y="3507723"/>
                </a:cubicBezTo>
                <a:cubicBezTo>
                  <a:pt x="4310045" y="3492071"/>
                  <a:pt x="4330685" y="3515548"/>
                  <a:pt x="4341006" y="3507723"/>
                </a:cubicBezTo>
                <a:cubicBezTo>
                  <a:pt x="4330685" y="3507723"/>
                  <a:pt x="4310045" y="3499897"/>
                  <a:pt x="4315203" y="3492071"/>
                </a:cubicBezTo>
                <a:cubicBezTo>
                  <a:pt x="4325528" y="3492071"/>
                  <a:pt x="4351328" y="3492071"/>
                  <a:pt x="4356491" y="3492071"/>
                </a:cubicBezTo>
                <a:cubicBezTo>
                  <a:pt x="4330685" y="3484248"/>
                  <a:pt x="4310045" y="3484248"/>
                  <a:pt x="4304882" y="3468598"/>
                </a:cubicBezTo>
                <a:cubicBezTo>
                  <a:pt x="4294560" y="3476421"/>
                  <a:pt x="4263597" y="3460772"/>
                  <a:pt x="4242953" y="3468598"/>
                </a:cubicBezTo>
                <a:cubicBezTo>
                  <a:pt x="4232632" y="3460772"/>
                  <a:pt x="4242953" y="3468598"/>
                  <a:pt x="4237793" y="3460772"/>
                </a:cubicBezTo>
                <a:cubicBezTo>
                  <a:pt x="4222310" y="3460772"/>
                  <a:pt x="4211987" y="3445121"/>
                  <a:pt x="4211987" y="3452946"/>
                </a:cubicBezTo>
                <a:cubicBezTo>
                  <a:pt x="4222310" y="3452946"/>
                  <a:pt x="4211987" y="3460772"/>
                  <a:pt x="4206829" y="3460772"/>
                </a:cubicBezTo>
                <a:cubicBezTo>
                  <a:pt x="4201666" y="3452946"/>
                  <a:pt x="4186186" y="3452946"/>
                  <a:pt x="4175866" y="3452946"/>
                </a:cubicBezTo>
                <a:cubicBezTo>
                  <a:pt x="4175866" y="3445121"/>
                  <a:pt x="4165543" y="3445121"/>
                  <a:pt x="4165543" y="3437297"/>
                </a:cubicBezTo>
                <a:cubicBezTo>
                  <a:pt x="4113934" y="3445121"/>
                  <a:pt x="4077811" y="3421646"/>
                  <a:pt x="4031363" y="3413820"/>
                </a:cubicBezTo>
                <a:cubicBezTo>
                  <a:pt x="4026201" y="3413820"/>
                  <a:pt x="4036524" y="3398170"/>
                  <a:pt x="4026201" y="3398170"/>
                </a:cubicBezTo>
                <a:cubicBezTo>
                  <a:pt x="4015880" y="3405998"/>
                  <a:pt x="4000398" y="3405998"/>
                  <a:pt x="3984916" y="3405998"/>
                </a:cubicBezTo>
                <a:cubicBezTo>
                  <a:pt x="3984916" y="3398170"/>
                  <a:pt x="3995239" y="3398170"/>
                  <a:pt x="3995239" y="3398170"/>
                </a:cubicBezTo>
                <a:cubicBezTo>
                  <a:pt x="3969434" y="3390347"/>
                  <a:pt x="3892023" y="3390347"/>
                  <a:pt x="3922988" y="3374695"/>
                </a:cubicBezTo>
                <a:cubicBezTo>
                  <a:pt x="3902344" y="3374695"/>
                  <a:pt x="3855898" y="3382521"/>
                  <a:pt x="3855898" y="3359046"/>
                </a:cubicBezTo>
                <a:cubicBezTo>
                  <a:pt x="3840416" y="3366871"/>
                  <a:pt x="3855898" y="3374695"/>
                  <a:pt x="3850739" y="3374695"/>
                </a:cubicBezTo>
                <a:cubicBezTo>
                  <a:pt x="3793971" y="3343396"/>
                  <a:pt x="3732041" y="3359046"/>
                  <a:pt x="3680434" y="3335571"/>
                </a:cubicBezTo>
                <a:cubicBezTo>
                  <a:pt x="3680434" y="3343396"/>
                  <a:pt x="3633987" y="3312097"/>
                  <a:pt x="3618506" y="3335571"/>
                </a:cubicBezTo>
                <a:cubicBezTo>
                  <a:pt x="3613343" y="3327744"/>
                  <a:pt x="3608185" y="3327744"/>
                  <a:pt x="3603022" y="3319919"/>
                </a:cubicBezTo>
                <a:cubicBezTo>
                  <a:pt x="3675273" y="3319919"/>
                  <a:pt x="3706238" y="3327744"/>
                  <a:pt x="3773326" y="3335571"/>
                </a:cubicBezTo>
                <a:cubicBezTo>
                  <a:pt x="3778488" y="3319919"/>
                  <a:pt x="3747523" y="3319919"/>
                  <a:pt x="3747523" y="3304270"/>
                </a:cubicBezTo>
                <a:cubicBezTo>
                  <a:pt x="3861060" y="3296444"/>
                  <a:pt x="3964274" y="3304270"/>
                  <a:pt x="4067489" y="3335571"/>
                </a:cubicBezTo>
                <a:cubicBezTo>
                  <a:pt x="4186186" y="3335571"/>
                  <a:pt x="4304882" y="3366871"/>
                  <a:pt x="4418418" y="3343396"/>
                </a:cubicBezTo>
                <a:cubicBezTo>
                  <a:pt x="4485508" y="3351219"/>
                  <a:pt x="4578401" y="3351219"/>
                  <a:pt x="4660971" y="3366871"/>
                </a:cubicBezTo>
                <a:cubicBezTo>
                  <a:pt x="4640329" y="3351219"/>
                  <a:pt x="4614527" y="3351219"/>
                  <a:pt x="4583561" y="3351219"/>
                </a:cubicBezTo>
                <a:cubicBezTo>
                  <a:pt x="4552598" y="3351219"/>
                  <a:pt x="4521633" y="3351219"/>
                  <a:pt x="4500991" y="3335571"/>
                </a:cubicBezTo>
                <a:cubicBezTo>
                  <a:pt x="4506152" y="3327744"/>
                  <a:pt x="4506152" y="3319919"/>
                  <a:pt x="4511311" y="3319919"/>
                </a:cubicBezTo>
                <a:cubicBezTo>
                  <a:pt x="4480347" y="3312097"/>
                  <a:pt x="4449383" y="3296444"/>
                  <a:pt x="4433900" y="3280796"/>
                </a:cubicBezTo>
                <a:cubicBezTo>
                  <a:pt x="4377133" y="3280796"/>
                  <a:pt x="4315203" y="3265145"/>
                  <a:pt x="4279080" y="3241670"/>
                </a:cubicBezTo>
                <a:cubicBezTo>
                  <a:pt x="4263597" y="3241670"/>
                  <a:pt x="4268758" y="3249495"/>
                  <a:pt x="4253278" y="3241670"/>
                </a:cubicBezTo>
                <a:cubicBezTo>
                  <a:pt x="4253278" y="3241670"/>
                  <a:pt x="4242953" y="3241670"/>
                  <a:pt x="4248114" y="3233846"/>
                </a:cubicBezTo>
                <a:cubicBezTo>
                  <a:pt x="4232632" y="3233846"/>
                  <a:pt x="4211987" y="3233846"/>
                  <a:pt x="4206829" y="3226021"/>
                </a:cubicBezTo>
                <a:cubicBezTo>
                  <a:pt x="4175866" y="3233846"/>
                  <a:pt x="4175866" y="3210371"/>
                  <a:pt x="4144899" y="3218194"/>
                </a:cubicBezTo>
                <a:cubicBezTo>
                  <a:pt x="4144899" y="3210371"/>
                  <a:pt x="4144899" y="3210371"/>
                  <a:pt x="4144899" y="3210371"/>
                </a:cubicBezTo>
                <a:cubicBezTo>
                  <a:pt x="4088131" y="3210371"/>
                  <a:pt x="4046845" y="3179072"/>
                  <a:pt x="3995239" y="3186894"/>
                </a:cubicBezTo>
                <a:cubicBezTo>
                  <a:pt x="3995239" y="3179072"/>
                  <a:pt x="3984916" y="3179072"/>
                  <a:pt x="3990078" y="3171242"/>
                </a:cubicBezTo>
                <a:cubicBezTo>
                  <a:pt x="3959113" y="3171242"/>
                  <a:pt x="3943631" y="3171242"/>
                  <a:pt x="3928149" y="3163420"/>
                </a:cubicBezTo>
                <a:cubicBezTo>
                  <a:pt x="3845577" y="3155595"/>
                  <a:pt x="3773326" y="3124296"/>
                  <a:pt x="3680434" y="3132120"/>
                </a:cubicBezTo>
                <a:cubicBezTo>
                  <a:pt x="3675273" y="3124296"/>
                  <a:pt x="3670112" y="3124296"/>
                  <a:pt x="3664952" y="3124296"/>
                </a:cubicBezTo>
                <a:cubicBezTo>
                  <a:pt x="3628827" y="3124296"/>
                  <a:pt x="3556576" y="3108644"/>
                  <a:pt x="3520452" y="3108644"/>
                </a:cubicBezTo>
                <a:cubicBezTo>
                  <a:pt x="3510131" y="3116470"/>
                  <a:pt x="3504970" y="3124296"/>
                  <a:pt x="3499808" y="3124296"/>
                </a:cubicBezTo>
                <a:cubicBezTo>
                  <a:pt x="3484326" y="3124296"/>
                  <a:pt x="3510131" y="3124296"/>
                  <a:pt x="3489487" y="3116470"/>
                </a:cubicBezTo>
                <a:cubicBezTo>
                  <a:pt x="3468845" y="3116470"/>
                  <a:pt x="3504970" y="3132120"/>
                  <a:pt x="3489487" y="3132120"/>
                </a:cubicBezTo>
                <a:cubicBezTo>
                  <a:pt x="3489487" y="3124296"/>
                  <a:pt x="3479167" y="3124296"/>
                  <a:pt x="3468845" y="3124296"/>
                </a:cubicBezTo>
                <a:cubicBezTo>
                  <a:pt x="3474005" y="3132120"/>
                  <a:pt x="3448202" y="3124296"/>
                  <a:pt x="3427558" y="3124296"/>
                </a:cubicBezTo>
                <a:cubicBezTo>
                  <a:pt x="3406916" y="3139943"/>
                  <a:pt x="3350149" y="3139943"/>
                  <a:pt x="3324345" y="3155595"/>
                </a:cubicBezTo>
                <a:cubicBezTo>
                  <a:pt x="3252095" y="3139943"/>
                  <a:pt x="3215970" y="3163420"/>
                  <a:pt x="3185004" y="3179072"/>
                </a:cubicBezTo>
                <a:cubicBezTo>
                  <a:pt x="3174683" y="3171242"/>
                  <a:pt x="3164362" y="3179072"/>
                  <a:pt x="3154041" y="3171242"/>
                </a:cubicBezTo>
                <a:cubicBezTo>
                  <a:pt x="3169523" y="3186894"/>
                  <a:pt x="3174683" y="3186894"/>
                  <a:pt x="3174683" y="3202545"/>
                </a:cubicBezTo>
                <a:cubicBezTo>
                  <a:pt x="3164362" y="3202545"/>
                  <a:pt x="3164362" y="3202545"/>
                  <a:pt x="3159202" y="3202545"/>
                </a:cubicBezTo>
                <a:cubicBezTo>
                  <a:pt x="3159202" y="3194719"/>
                  <a:pt x="3164362" y="3194719"/>
                  <a:pt x="3164362" y="3194719"/>
                </a:cubicBezTo>
                <a:cubicBezTo>
                  <a:pt x="3143718" y="3202545"/>
                  <a:pt x="3138560" y="3202545"/>
                  <a:pt x="3123077" y="3202545"/>
                </a:cubicBezTo>
                <a:cubicBezTo>
                  <a:pt x="3154041" y="3210371"/>
                  <a:pt x="3097273" y="3210371"/>
                  <a:pt x="3092112" y="3210371"/>
                </a:cubicBezTo>
                <a:cubicBezTo>
                  <a:pt x="3102432" y="3218194"/>
                  <a:pt x="3128237" y="3218194"/>
                  <a:pt x="3143718" y="3218194"/>
                </a:cubicBezTo>
                <a:cubicBezTo>
                  <a:pt x="3143718" y="3218194"/>
                  <a:pt x="3143718" y="3226021"/>
                  <a:pt x="3138560" y="3226021"/>
                </a:cubicBezTo>
                <a:cubicBezTo>
                  <a:pt x="3107594" y="3226021"/>
                  <a:pt x="3081792" y="3210371"/>
                  <a:pt x="3040506" y="3210371"/>
                </a:cubicBezTo>
                <a:cubicBezTo>
                  <a:pt x="3030183" y="3210371"/>
                  <a:pt x="3050827" y="3226021"/>
                  <a:pt x="3019861" y="3218194"/>
                </a:cubicBezTo>
                <a:cubicBezTo>
                  <a:pt x="3025023" y="3210371"/>
                  <a:pt x="2999218" y="3202545"/>
                  <a:pt x="3019861" y="3194719"/>
                </a:cubicBezTo>
                <a:cubicBezTo>
                  <a:pt x="2999218" y="3194719"/>
                  <a:pt x="2999218" y="3202545"/>
                  <a:pt x="2978576" y="3194719"/>
                </a:cubicBezTo>
                <a:cubicBezTo>
                  <a:pt x="2978576" y="3186894"/>
                  <a:pt x="2978576" y="3186894"/>
                  <a:pt x="2978576" y="3186894"/>
                </a:cubicBezTo>
                <a:cubicBezTo>
                  <a:pt x="2963094" y="3186894"/>
                  <a:pt x="2968256" y="3194719"/>
                  <a:pt x="2952772" y="3194719"/>
                </a:cubicBezTo>
                <a:cubicBezTo>
                  <a:pt x="2932130" y="3179072"/>
                  <a:pt x="2911488" y="3163420"/>
                  <a:pt x="2890845" y="3155595"/>
                </a:cubicBezTo>
                <a:cubicBezTo>
                  <a:pt x="2916647" y="3163420"/>
                  <a:pt x="2947612" y="3155595"/>
                  <a:pt x="2963094" y="3171242"/>
                </a:cubicBezTo>
                <a:cubicBezTo>
                  <a:pt x="2952772" y="3171242"/>
                  <a:pt x="2937291" y="3163420"/>
                  <a:pt x="2932130" y="3171242"/>
                </a:cubicBezTo>
                <a:cubicBezTo>
                  <a:pt x="2957933" y="3186894"/>
                  <a:pt x="2968256" y="3163420"/>
                  <a:pt x="2988898" y="3179072"/>
                </a:cubicBezTo>
                <a:cubicBezTo>
                  <a:pt x="3030183" y="3171242"/>
                  <a:pt x="3076629" y="3210371"/>
                  <a:pt x="3102432" y="3194719"/>
                </a:cubicBezTo>
                <a:cubicBezTo>
                  <a:pt x="3061148" y="3179072"/>
                  <a:pt x="3030183" y="3147769"/>
                  <a:pt x="3009541" y="3155595"/>
                </a:cubicBezTo>
                <a:cubicBezTo>
                  <a:pt x="3019861" y="3155595"/>
                  <a:pt x="3035344" y="3163420"/>
                  <a:pt x="3035344" y="3163420"/>
                </a:cubicBezTo>
                <a:cubicBezTo>
                  <a:pt x="3030183" y="3171242"/>
                  <a:pt x="3025023" y="3171242"/>
                  <a:pt x="3014701" y="3171242"/>
                </a:cubicBezTo>
                <a:cubicBezTo>
                  <a:pt x="2994058" y="3155595"/>
                  <a:pt x="2994058" y="3163420"/>
                  <a:pt x="2963094" y="3163420"/>
                </a:cubicBezTo>
                <a:cubicBezTo>
                  <a:pt x="2978576" y="3155595"/>
                  <a:pt x="2937291" y="3147769"/>
                  <a:pt x="2963094" y="3139943"/>
                </a:cubicBezTo>
                <a:cubicBezTo>
                  <a:pt x="2952772" y="3139943"/>
                  <a:pt x="2916647" y="3147769"/>
                  <a:pt x="2916647" y="3124296"/>
                </a:cubicBezTo>
                <a:cubicBezTo>
                  <a:pt x="2926968" y="3124296"/>
                  <a:pt x="2947612" y="3139943"/>
                  <a:pt x="2952772" y="3132120"/>
                </a:cubicBezTo>
                <a:cubicBezTo>
                  <a:pt x="2932130" y="3124296"/>
                  <a:pt x="2968256" y="3124296"/>
                  <a:pt x="2952772" y="3116470"/>
                </a:cubicBezTo>
                <a:cubicBezTo>
                  <a:pt x="2926968" y="3124296"/>
                  <a:pt x="2916647" y="3100821"/>
                  <a:pt x="2896005" y="3108644"/>
                </a:cubicBezTo>
                <a:cubicBezTo>
                  <a:pt x="2896005" y="3100821"/>
                  <a:pt x="2901165" y="3108644"/>
                  <a:pt x="2901165" y="3100821"/>
                </a:cubicBezTo>
                <a:cubicBezTo>
                  <a:pt x="2885682" y="3100821"/>
                  <a:pt x="2885682" y="3100821"/>
                  <a:pt x="2875361" y="3092994"/>
                </a:cubicBezTo>
                <a:cubicBezTo>
                  <a:pt x="2870201" y="3100821"/>
                  <a:pt x="2890845" y="3100821"/>
                  <a:pt x="2890845" y="3108644"/>
                </a:cubicBezTo>
                <a:cubicBezTo>
                  <a:pt x="2834076" y="3100821"/>
                  <a:pt x="2818594" y="3100821"/>
                  <a:pt x="2792857" y="3077345"/>
                </a:cubicBezTo>
                <a:cubicBezTo>
                  <a:pt x="2798019" y="3077345"/>
                  <a:pt x="2808273" y="3085169"/>
                  <a:pt x="2808273" y="3077345"/>
                </a:cubicBezTo>
                <a:cubicBezTo>
                  <a:pt x="2798019" y="3077345"/>
                  <a:pt x="2798019" y="3077345"/>
                  <a:pt x="2798019" y="3069519"/>
                </a:cubicBezTo>
                <a:cubicBezTo>
                  <a:pt x="2772214" y="3061692"/>
                  <a:pt x="2761893" y="3069519"/>
                  <a:pt x="2751572" y="3069519"/>
                </a:cubicBezTo>
                <a:cubicBezTo>
                  <a:pt x="2689643" y="3046042"/>
                  <a:pt x="2607070" y="3006920"/>
                  <a:pt x="2509017" y="2999094"/>
                </a:cubicBezTo>
                <a:cubicBezTo>
                  <a:pt x="2509017" y="2999094"/>
                  <a:pt x="2524498" y="2999094"/>
                  <a:pt x="2519337" y="2991268"/>
                </a:cubicBezTo>
                <a:cubicBezTo>
                  <a:pt x="2493532" y="2991268"/>
                  <a:pt x="2472890" y="2999094"/>
                  <a:pt x="2493532" y="3014743"/>
                </a:cubicBezTo>
                <a:cubicBezTo>
                  <a:pt x="2483211" y="3014743"/>
                  <a:pt x="2483211" y="3006920"/>
                  <a:pt x="2467729" y="3006920"/>
                </a:cubicBezTo>
                <a:cubicBezTo>
                  <a:pt x="2467729" y="3022570"/>
                  <a:pt x="2467729" y="3022570"/>
                  <a:pt x="2467729" y="3022570"/>
                </a:cubicBezTo>
                <a:cubicBezTo>
                  <a:pt x="2447085" y="3014743"/>
                  <a:pt x="2436765" y="3022570"/>
                  <a:pt x="2436765" y="3030393"/>
                </a:cubicBezTo>
                <a:cubicBezTo>
                  <a:pt x="2447085" y="3038219"/>
                  <a:pt x="2436765" y="3053870"/>
                  <a:pt x="2452247" y="3061692"/>
                </a:cubicBezTo>
                <a:lnTo>
                  <a:pt x="2472890" y="3061692"/>
                </a:lnTo>
                <a:cubicBezTo>
                  <a:pt x="2472890" y="3077345"/>
                  <a:pt x="2472890" y="3077345"/>
                  <a:pt x="2472890" y="3077345"/>
                </a:cubicBezTo>
                <a:cubicBezTo>
                  <a:pt x="2503855" y="3077345"/>
                  <a:pt x="2514176" y="3085169"/>
                  <a:pt x="2539981" y="3077345"/>
                </a:cubicBezTo>
                <a:cubicBezTo>
                  <a:pt x="2534819" y="3085169"/>
                  <a:pt x="2519337" y="3085169"/>
                  <a:pt x="2514176" y="3085169"/>
                </a:cubicBezTo>
                <a:cubicBezTo>
                  <a:pt x="2560624" y="3100821"/>
                  <a:pt x="2694803" y="3116470"/>
                  <a:pt x="2684481" y="3155595"/>
                </a:cubicBezTo>
                <a:cubicBezTo>
                  <a:pt x="2705124" y="3163420"/>
                  <a:pt x="2725768" y="3171242"/>
                  <a:pt x="2756732" y="3171242"/>
                </a:cubicBezTo>
                <a:cubicBezTo>
                  <a:pt x="2756732" y="3163420"/>
                  <a:pt x="2741249" y="3163420"/>
                  <a:pt x="2736088" y="3163420"/>
                </a:cubicBezTo>
                <a:cubicBezTo>
                  <a:pt x="2761893" y="3155595"/>
                  <a:pt x="2782536" y="3163420"/>
                  <a:pt x="2792857" y="3179072"/>
                </a:cubicBezTo>
                <a:cubicBezTo>
                  <a:pt x="2787698" y="3171242"/>
                  <a:pt x="2823755" y="3171242"/>
                  <a:pt x="2823755" y="3179072"/>
                </a:cubicBezTo>
                <a:cubicBezTo>
                  <a:pt x="2828915" y="3171242"/>
                  <a:pt x="2854720" y="3179072"/>
                  <a:pt x="2859880" y="3186894"/>
                </a:cubicBezTo>
                <a:cubicBezTo>
                  <a:pt x="2859880" y="3186894"/>
                  <a:pt x="2854720" y="3186894"/>
                  <a:pt x="2854720" y="3186894"/>
                </a:cubicBezTo>
                <a:cubicBezTo>
                  <a:pt x="2849559" y="3186894"/>
                  <a:pt x="2839237" y="3186894"/>
                  <a:pt x="2834076" y="3186894"/>
                </a:cubicBezTo>
                <a:cubicBezTo>
                  <a:pt x="2849559" y="3194719"/>
                  <a:pt x="2854720" y="3194719"/>
                  <a:pt x="2859880" y="3202545"/>
                </a:cubicBezTo>
                <a:cubicBezTo>
                  <a:pt x="2865041" y="3202545"/>
                  <a:pt x="2875361" y="3202545"/>
                  <a:pt x="2880523" y="3194719"/>
                </a:cubicBezTo>
                <a:cubicBezTo>
                  <a:pt x="2875361" y="3194719"/>
                  <a:pt x="2859880" y="3202545"/>
                  <a:pt x="2854720" y="3194719"/>
                </a:cubicBezTo>
                <a:cubicBezTo>
                  <a:pt x="2865041" y="3186894"/>
                  <a:pt x="2870201" y="3179072"/>
                  <a:pt x="2885682" y="3186894"/>
                </a:cubicBezTo>
                <a:cubicBezTo>
                  <a:pt x="2916647" y="3210371"/>
                  <a:pt x="2896005" y="3210371"/>
                  <a:pt x="2839237" y="3210371"/>
                </a:cubicBezTo>
                <a:cubicBezTo>
                  <a:pt x="2823755" y="3202545"/>
                  <a:pt x="2818594" y="3194719"/>
                  <a:pt x="2798019" y="3194719"/>
                </a:cubicBezTo>
                <a:cubicBezTo>
                  <a:pt x="2787698" y="3202545"/>
                  <a:pt x="2813432" y="3210371"/>
                  <a:pt x="2798019" y="3210371"/>
                </a:cubicBezTo>
                <a:cubicBezTo>
                  <a:pt x="2782536" y="3210371"/>
                  <a:pt x="2777375" y="3194719"/>
                  <a:pt x="2767055" y="3202545"/>
                </a:cubicBezTo>
                <a:cubicBezTo>
                  <a:pt x="2756732" y="3210371"/>
                  <a:pt x="2787698" y="3202545"/>
                  <a:pt x="2782536" y="3218194"/>
                </a:cubicBezTo>
                <a:cubicBezTo>
                  <a:pt x="2761893" y="3226021"/>
                  <a:pt x="2746410" y="3210371"/>
                  <a:pt x="2720607" y="3210371"/>
                </a:cubicBezTo>
                <a:cubicBezTo>
                  <a:pt x="2720607" y="3210371"/>
                  <a:pt x="2720607" y="3202545"/>
                  <a:pt x="2715446" y="3202545"/>
                </a:cubicBezTo>
                <a:cubicBezTo>
                  <a:pt x="2689643" y="3210371"/>
                  <a:pt x="2658677" y="3194719"/>
                  <a:pt x="2607070" y="3186894"/>
                </a:cubicBezTo>
                <a:cubicBezTo>
                  <a:pt x="2612231" y="3179072"/>
                  <a:pt x="2591587" y="3186894"/>
                  <a:pt x="2591587" y="3179072"/>
                </a:cubicBezTo>
                <a:cubicBezTo>
                  <a:pt x="2565784" y="3179072"/>
                  <a:pt x="2529659" y="3163420"/>
                  <a:pt x="2519337" y="3163420"/>
                </a:cubicBezTo>
                <a:cubicBezTo>
                  <a:pt x="2560624" y="3155595"/>
                  <a:pt x="2627714" y="3171242"/>
                  <a:pt x="2663839" y="3194719"/>
                </a:cubicBezTo>
                <a:cubicBezTo>
                  <a:pt x="2653517" y="3179072"/>
                  <a:pt x="2622552" y="3171242"/>
                  <a:pt x="2612231" y="3163420"/>
                </a:cubicBezTo>
                <a:cubicBezTo>
                  <a:pt x="2596750" y="3155595"/>
                  <a:pt x="2601908" y="3171242"/>
                  <a:pt x="2586427" y="3163420"/>
                </a:cubicBezTo>
                <a:cubicBezTo>
                  <a:pt x="2576105" y="3155595"/>
                  <a:pt x="2565784" y="3147769"/>
                  <a:pt x="2586427" y="3139943"/>
                </a:cubicBezTo>
                <a:lnTo>
                  <a:pt x="2558531" y="3145232"/>
                </a:lnTo>
                <a:lnTo>
                  <a:pt x="2557398" y="3144836"/>
                </a:lnTo>
                <a:cubicBezTo>
                  <a:pt x="2554172" y="3145815"/>
                  <a:pt x="2550302" y="3147769"/>
                  <a:pt x="2545140" y="3147769"/>
                </a:cubicBezTo>
                <a:lnTo>
                  <a:pt x="2558531" y="3145232"/>
                </a:lnTo>
                <a:lnTo>
                  <a:pt x="2565784" y="3147769"/>
                </a:lnTo>
                <a:cubicBezTo>
                  <a:pt x="2555461" y="3163420"/>
                  <a:pt x="2529659" y="3139943"/>
                  <a:pt x="2514176" y="3139943"/>
                </a:cubicBezTo>
                <a:cubicBezTo>
                  <a:pt x="2514176" y="3147769"/>
                  <a:pt x="2534819" y="3147769"/>
                  <a:pt x="2539981" y="3155595"/>
                </a:cubicBezTo>
                <a:cubicBezTo>
                  <a:pt x="2519337" y="3147769"/>
                  <a:pt x="2519337" y="3155595"/>
                  <a:pt x="2493532" y="3147769"/>
                </a:cubicBezTo>
                <a:cubicBezTo>
                  <a:pt x="2493532" y="3155595"/>
                  <a:pt x="2493532" y="3155595"/>
                  <a:pt x="2498694" y="3163420"/>
                </a:cubicBezTo>
                <a:cubicBezTo>
                  <a:pt x="2467729" y="3163420"/>
                  <a:pt x="2421282" y="3147769"/>
                  <a:pt x="2405800" y="3155595"/>
                </a:cubicBezTo>
                <a:cubicBezTo>
                  <a:pt x="2410960" y="3163420"/>
                  <a:pt x="2426444" y="3171242"/>
                  <a:pt x="2431603" y="3179072"/>
                </a:cubicBezTo>
                <a:cubicBezTo>
                  <a:pt x="2410960" y="3171242"/>
                  <a:pt x="2379997" y="3147769"/>
                  <a:pt x="2349033" y="3147769"/>
                </a:cubicBezTo>
                <a:cubicBezTo>
                  <a:pt x="2359354" y="3139943"/>
                  <a:pt x="2374835" y="3147769"/>
                  <a:pt x="2390317" y="3147769"/>
                </a:cubicBezTo>
                <a:cubicBezTo>
                  <a:pt x="2374835" y="3132120"/>
                  <a:pt x="2359354" y="3139943"/>
                  <a:pt x="2343870" y="3139943"/>
                </a:cubicBezTo>
                <a:cubicBezTo>
                  <a:pt x="2338712" y="3132120"/>
                  <a:pt x="2338712" y="3124296"/>
                  <a:pt x="2333549" y="3124296"/>
                </a:cubicBezTo>
                <a:cubicBezTo>
                  <a:pt x="2318068" y="3124296"/>
                  <a:pt x="2349033" y="3139943"/>
                  <a:pt x="2328388" y="3132120"/>
                </a:cubicBezTo>
                <a:cubicBezTo>
                  <a:pt x="2318068" y="3132120"/>
                  <a:pt x="2318068" y="3132120"/>
                  <a:pt x="2318068" y="3132120"/>
                </a:cubicBezTo>
                <a:cubicBezTo>
                  <a:pt x="2328388" y="3132120"/>
                  <a:pt x="2323226" y="3116470"/>
                  <a:pt x="2312906" y="3116470"/>
                </a:cubicBezTo>
                <a:cubicBezTo>
                  <a:pt x="2312906" y="3116470"/>
                  <a:pt x="2302583" y="3116470"/>
                  <a:pt x="2297424" y="3124296"/>
                </a:cubicBezTo>
                <a:cubicBezTo>
                  <a:pt x="2312906" y="3124296"/>
                  <a:pt x="2312906" y="3124296"/>
                  <a:pt x="2318068" y="3132120"/>
                </a:cubicBezTo>
                <a:cubicBezTo>
                  <a:pt x="2297424" y="3132120"/>
                  <a:pt x="2287103" y="3124296"/>
                  <a:pt x="2261298" y="3124296"/>
                </a:cubicBezTo>
                <a:cubicBezTo>
                  <a:pt x="2263879" y="3120383"/>
                  <a:pt x="2258718" y="3114513"/>
                  <a:pt x="2251621" y="3110601"/>
                </a:cubicBezTo>
                <a:lnTo>
                  <a:pt x="2244862" y="3109980"/>
                </a:lnTo>
                <a:lnTo>
                  <a:pt x="2244525" y="3109623"/>
                </a:lnTo>
                <a:cubicBezTo>
                  <a:pt x="2240654" y="3108644"/>
                  <a:pt x="2235494" y="3108644"/>
                  <a:pt x="2230333" y="3108644"/>
                </a:cubicBezTo>
                <a:lnTo>
                  <a:pt x="2244862" y="3109980"/>
                </a:lnTo>
                <a:lnTo>
                  <a:pt x="2250976" y="3116470"/>
                </a:lnTo>
                <a:cubicBezTo>
                  <a:pt x="2235494" y="3108644"/>
                  <a:pt x="2204530" y="3116470"/>
                  <a:pt x="2189047" y="3116470"/>
                </a:cubicBezTo>
                <a:cubicBezTo>
                  <a:pt x="2183886" y="3124296"/>
                  <a:pt x="2199369" y="3132120"/>
                  <a:pt x="2209691" y="3139943"/>
                </a:cubicBezTo>
                <a:cubicBezTo>
                  <a:pt x="2209691" y="3132120"/>
                  <a:pt x="2189047" y="3124296"/>
                  <a:pt x="2204530" y="3124296"/>
                </a:cubicBezTo>
                <a:cubicBezTo>
                  <a:pt x="2230333" y="3132120"/>
                  <a:pt x="2245817" y="3139943"/>
                  <a:pt x="2271620" y="3132120"/>
                </a:cubicBezTo>
                <a:cubicBezTo>
                  <a:pt x="2281942" y="3139943"/>
                  <a:pt x="2276780" y="3163420"/>
                  <a:pt x="2292262" y="3163420"/>
                </a:cubicBezTo>
                <a:cubicBezTo>
                  <a:pt x="2281942" y="3163420"/>
                  <a:pt x="2287103" y="3179072"/>
                  <a:pt x="2281942" y="3179072"/>
                </a:cubicBezTo>
                <a:cubicBezTo>
                  <a:pt x="2297424" y="3179072"/>
                  <a:pt x="2297424" y="3186894"/>
                  <a:pt x="2292262" y="3186894"/>
                </a:cubicBezTo>
                <a:cubicBezTo>
                  <a:pt x="2307744" y="3186894"/>
                  <a:pt x="2302583" y="3194719"/>
                  <a:pt x="2318068" y="3194719"/>
                </a:cubicBezTo>
                <a:cubicBezTo>
                  <a:pt x="2323226" y="3202545"/>
                  <a:pt x="2333549" y="3218194"/>
                  <a:pt x="2359354" y="3226021"/>
                </a:cubicBezTo>
                <a:cubicBezTo>
                  <a:pt x="2359354" y="3218194"/>
                  <a:pt x="2338712" y="3210371"/>
                  <a:pt x="2349033" y="3202545"/>
                </a:cubicBezTo>
                <a:cubicBezTo>
                  <a:pt x="2359354" y="3210371"/>
                  <a:pt x="2359354" y="3218194"/>
                  <a:pt x="2374835" y="3218194"/>
                </a:cubicBezTo>
                <a:cubicBezTo>
                  <a:pt x="2379997" y="3202545"/>
                  <a:pt x="2318068" y="3194719"/>
                  <a:pt x="2328388" y="3179072"/>
                </a:cubicBezTo>
                <a:cubicBezTo>
                  <a:pt x="2343870" y="3186894"/>
                  <a:pt x="2343870" y="3194719"/>
                  <a:pt x="2369675" y="3194719"/>
                </a:cubicBezTo>
                <a:cubicBezTo>
                  <a:pt x="2364514" y="3210371"/>
                  <a:pt x="2395479" y="3210371"/>
                  <a:pt x="2410960" y="3226021"/>
                </a:cubicBezTo>
                <a:cubicBezTo>
                  <a:pt x="2400638" y="3226021"/>
                  <a:pt x="2390317" y="3210371"/>
                  <a:pt x="2385156" y="3218194"/>
                </a:cubicBezTo>
                <a:cubicBezTo>
                  <a:pt x="2405800" y="3233846"/>
                  <a:pt x="2374835" y="3226021"/>
                  <a:pt x="2374835" y="3226021"/>
                </a:cubicBezTo>
                <a:cubicBezTo>
                  <a:pt x="2374835" y="3233846"/>
                  <a:pt x="2385156" y="3241670"/>
                  <a:pt x="2379997" y="3241670"/>
                </a:cubicBezTo>
                <a:cubicBezTo>
                  <a:pt x="2343870" y="3233846"/>
                  <a:pt x="2297424" y="3233846"/>
                  <a:pt x="2271620" y="3233846"/>
                </a:cubicBezTo>
                <a:cubicBezTo>
                  <a:pt x="2292262" y="3241670"/>
                  <a:pt x="2349033" y="3233846"/>
                  <a:pt x="2364514" y="3249495"/>
                </a:cubicBezTo>
                <a:cubicBezTo>
                  <a:pt x="2369675" y="3249495"/>
                  <a:pt x="2364514" y="3272968"/>
                  <a:pt x="2364514" y="3272968"/>
                </a:cubicBezTo>
                <a:cubicBezTo>
                  <a:pt x="2379997" y="3265145"/>
                  <a:pt x="2379997" y="3280796"/>
                  <a:pt x="2395479" y="3280796"/>
                </a:cubicBezTo>
                <a:cubicBezTo>
                  <a:pt x="2395479" y="3280796"/>
                  <a:pt x="2395479" y="3272968"/>
                  <a:pt x="2405800" y="3280796"/>
                </a:cubicBezTo>
                <a:cubicBezTo>
                  <a:pt x="2405800" y="3288620"/>
                  <a:pt x="2405800" y="3288620"/>
                  <a:pt x="2405800" y="3288620"/>
                </a:cubicBezTo>
                <a:cubicBezTo>
                  <a:pt x="2379997" y="3288620"/>
                  <a:pt x="2354191" y="3280796"/>
                  <a:pt x="2338712" y="3280796"/>
                </a:cubicBezTo>
                <a:cubicBezTo>
                  <a:pt x="2343870" y="3280796"/>
                  <a:pt x="2349033" y="3280796"/>
                  <a:pt x="2349033" y="3288620"/>
                </a:cubicBezTo>
                <a:cubicBezTo>
                  <a:pt x="2333549" y="3288620"/>
                  <a:pt x="2333549" y="3280796"/>
                  <a:pt x="2318068" y="3288620"/>
                </a:cubicBezTo>
                <a:cubicBezTo>
                  <a:pt x="2307744" y="3257321"/>
                  <a:pt x="2250976" y="3265145"/>
                  <a:pt x="2225174" y="3241670"/>
                </a:cubicBezTo>
                <a:cubicBezTo>
                  <a:pt x="2250976" y="3241670"/>
                  <a:pt x="2240654" y="3226021"/>
                  <a:pt x="2240654" y="3233846"/>
                </a:cubicBezTo>
                <a:lnTo>
                  <a:pt x="2228803" y="3232684"/>
                </a:lnTo>
                <a:lnTo>
                  <a:pt x="2199369" y="3210371"/>
                </a:lnTo>
                <a:cubicBezTo>
                  <a:pt x="2204530" y="3226021"/>
                  <a:pt x="2194209" y="3226021"/>
                  <a:pt x="2178726" y="3226021"/>
                </a:cubicBezTo>
                <a:cubicBezTo>
                  <a:pt x="2178726" y="3218194"/>
                  <a:pt x="2163242" y="3210371"/>
                  <a:pt x="2168404" y="3202545"/>
                </a:cubicBezTo>
                <a:cubicBezTo>
                  <a:pt x="2132279" y="3194719"/>
                  <a:pt x="2142600" y="3186894"/>
                  <a:pt x="2132279" y="3179072"/>
                </a:cubicBezTo>
                <a:cubicBezTo>
                  <a:pt x="2106475" y="3171242"/>
                  <a:pt x="2137440" y="3186894"/>
                  <a:pt x="2121956" y="3186894"/>
                </a:cubicBezTo>
                <a:cubicBezTo>
                  <a:pt x="2085833" y="3179072"/>
                  <a:pt x="2070350" y="3155595"/>
                  <a:pt x="2039385" y="3155595"/>
                </a:cubicBezTo>
                <a:cubicBezTo>
                  <a:pt x="2039385" y="3147769"/>
                  <a:pt x="2039385" y="3147769"/>
                  <a:pt x="2044545" y="3147769"/>
                </a:cubicBezTo>
                <a:cubicBezTo>
                  <a:pt x="2029062" y="3139943"/>
                  <a:pt x="2008420" y="3124296"/>
                  <a:pt x="2013581" y="3124296"/>
                </a:cubicBezTo>
                <a:cubicBezTo>
                  <a:pt x="2029062" y="3124296"/>
                  <a:pt x="2029062" y="3139943"/>
                  <a:pt x="2034225" y="3132120"/>
                </a:cubicBezTo>
                <a:cubicBezTo>
                  <a:pt x="2029062" y="3132120"/>
                  <a:pt x="2023901" y="3124296"/>
                  <a:pt x="2023901" y="3116470"/>
                </a:cubicBezTo>
                <a:cubicBezTo>
                  <a:pt x="2008420" y="3124296"/>
                  <a:pt x="1998098" y="3116470"/>
                  <a:pt x="1992939" y="3108644"/>
                </a:cubicBezTo>
                <a:cubicBezTo>
                  <a:pt x="1987777" y="3116470"/>
                  <a:pt x="1946492" y="3100821"/>
                  <a:pt x="1931009" y="3085169"/>
                </a:cubicBezTo>
                <a:cubicBezTo>
                  <a:pt x="1931009" y="3077345"/>
                  <a:pt x="1956814" y="3085169"/>
                  <a:pt x="1956814" y="3077345"/>
                </a:cubicBezTo>
                <a:cubicBezTo>
                  <a:pt x="1946492" y="3077345"/>
                  <a:pt x="1941330" y="3077345"/>
                  <a:pt x="1941330" y="3069519"/>
                </a:cubicBezTo>
                <a:cubicBezTo>
                  <a:pt x="1946492" y="3069519"/>
                  <a:pt x="1956814" y="3069519"/>
                  <a:pt x="1956814" y="3069519"/>
                </a:cubicBezTo>
                <a:cubicBezTo>
                  <a:pt x="1946492" y="3061692"/>
                  <a:pt x="1931009" y="3061692"/>
                  <a:pt x="1925849" y="3061692"/>
                </a:cubicBezTo>
                <a:cubicBezTo>
                  <a:pt x="1946492" y="3092994"/>
                  <a:pt x="1894884" y="3077345"/>
                  <a:pt x="1884561" y="3085169"/>
                </a:cubicBezTo>
                <a:cubicBezTo>
                  <a:pt x="1874240" y="3077345"/>
                  <a:pt x="1863919" y="3077345"/>
                  <a:pt x="1843275" y="3069519"/>
                </a:cubicBezTo>
                <a:cubicBezTo>
                  <a:pt x="1853598" y="3085169"/>
                  <a:pt x="1843275" y="3085169"/>
                  <a:pt x="1827793" y="3085169"/>
                </a:cubicBezTo>
                <a:cubicBezTo>
                  <a:pt x="1832954" y="3108644"/>
                  <a:pt x="1822632" y="3124296"/>
                  <a:pt x="1801990" y="3116470"/>
                </a:cubicBezTo>
                <a:cubicBezTo>
                  <a:pt x="1807151" y="3116470"/>
                  <a:pt x="1807151" y="3124296"/>
                  <a:pt x="1807151" y="3124296"/>
                </a:cubicBezTo>
                <a:lnTo>
                  <a:pt x="1815777" y="3126163"/>
                </a:lnTo>
                <a:lnTo>
                  <a:pt x="1810376" y="3132120"/>
                </a:lnTo>
                <a:cubicBezTo>
                  <a:pt x="1805860" y="3132120"/>
                  <a:pt x="1801990" y="3132120"/>
                  <a:pt x="1807151" y="3139943"/>
                </a:cubicBezTo>
                <a:cubicBezTo>
                  <a:pt x="1822632" y="3139943"/>
                  <a:pt x="1838113" y="3147769"/>
                  <a:pt x="1838113" y="3155595"/>
                </a:cubicBezTo>
                <a:cubicBezTo>
                  <a:pt x="1869080" y="3155595"/>
                  <a:pt x="1874240" y="3147769"/>
                  <a:pt x="1910365" y="3163420"/>
                </a:cubicBezTo>
                <a:cubicBezTo>
                  <a:pt x="1910365" y="3163420"/>
                  <a:pt x="1905205" y="3163420"/>
                  <a:pt x="1905205" y="3163420"/>
                </a:cubicBezTo>
                <a:cubicBezTo>
                  <a:pt x="1925849" y="3163420"/>
                  <a:pt x="1951651" y="3179072"/>
                  <a:pt x="1977455" y="3171242"/>
                </a:cubicBezTo>
                <a:cubicBezTo>
                  <a:pt x="1977455" y="3171242"/>
                  <a:pt x="1982616" y="3171242"/>
                  <a:pt x="1982616" y="3179072"/>
                </a:cubicBezTo>
                <a:cubicBezTo>
                  <a:pt x="1977455" y="3186894"/>
                  <a:pt x="1972293" y="3179072"/>
                  <a:pt x="1961972" y="3186894"/>
                </a:cubicBezTo>
                <a:cubicBezTo>
                  <a:pt x="1951651" y="3179072"/>
                  <a:pt x="1946492" y="3194719"/>
                  <a:pt x="1936170" y="3179072"/>
                </a:cubicBezTo>
                <a:cubicBezTo>
                  <a:pt x="1936170" y="3179072"/>
                  <a:pt x="1920688" y="3171242"/>
                  <a:pt x="1925849" y="3179072"/>
                </a:cubicBezTo>
                <a:cubicBezTo>
                  <a:pt x="1931009" y="3186894"/>
                  <a:pt x="1951651" y="3194719"/>
                  <a:pt x="1941330" y="3194719"/>
                </a:cubicBezTo>
                <a:cubicBezTo>
                  <a:pt x="1961972" y="3202545"/>
                  <a:pt x="1972293" y="3194719"/>
                  <a:pt x="1982616" y="3210371"/>
                </a:cubicBezTo>
                <a:cubicBezTo>
                  <a:pt x="1961972" y="3202545"/>
                  <a:pt x="1961972" y="3202545"/>
                  <a:pt x="1956814" y="3210371"/>
                </a:cubicBezTo>
                <a:lnTo>
                  <a:pt x="1941904" y="3201678"/>
                </a:lnTo>
                <a:lnTo>
                  <a:pt x="1946492" y="3202545"/>
                </a:lnTo>
                <a:cubicBezTo>
                  <a:pt x="1941330" y="3200589"/>
                  <a:pt x="1938750" y="3199611"/>
                  <a:pt x="1937943" y="3199366"/>
                </a:cubicBezTo>
                <a:cubicBezTo>
                  <a:pt x="1937137" y="3199121"/>
                  <a:pt x="1938104" y="3199611"/>
                  <a:pt x="1940040" y="3200589"/>
                </a:cubicBezTo>
                <a:lnTo>
                  <a:pt x="1941904" y="3201678"/>
                </a:lnTo>
                <a:lnTo>
                  <a:pt x="1905205" y="3194719"/>
                </a:lnTo>
                <a:cubicBezTo>
                  <a:pt x="1910365" y="3194719"/>
                  <a:pt x="1920688" y="3210371"/>
                  <a:pt x="1910365" y="3202545"/>
                </a:cubicBezTo>
                <a:cubicBezTo>
                  <a:pt x="1894884" y="3202545"/>
                  <a:pt x="1894884" y="3194719"/>
                  <a:pt x="1884561" y="3186894"/>
                </a:cubicBezTo>
                <a:cubicBezTo>
                  <a:pt x="1874240" y="3186894"/>
                  <a:pt x="1889722" y="3194719"/>
                  <a:pt x="1874240" y="3194719"/>
                </a:cubicBezTo>
                <a:cubicBezTo>
                  <a:pt x="1889722" y="3186894"/>
                  <a:pt x="1858760" y="3186894"/>
                  <a:pt x="1848436" y="3186894"/>
                </a:cubicBezTo>
                <a:cubicBezTo>
                  <a:pt x="1848436" y="3194719"/>
                  <a:pt x="1838113" y="3186894"/>
                  <a:pt x="1827793" y="3186894"/>
                </a:cubicBezTo>
                <a:cubicBezTo>
                  <a:pt x="1817472" y="3202545"/>
                  <a:pt x="1801990" y="3226021"/>
                  <a:pt x="1771025" y="3226021"/>
                </a:cubicBezTo>
                <a:cubicBezTo>
                  <a:pt x="1755542" y="3218194"/>
                  <a:pt x="1760704" y="3226021"/>
                  <a:pt x="1740060" y="3218194"/>
                </a:cubicBezTo>
                <a:cubicBezTo>
                  <a:pt x="1729739" y="3218194"/>
                  <a:pt x="1740060" y="3233846"/>
                  <a:pt x="1729739" y="3226021"/>
                </a:cubicBezTo>
                <a:cubicBezTo>
                  <a:pt x="1729739" y="3218194"/>
                  <a:pt x="1724578" y="3218194"/>
                  <a:pt x="1719416" y="3210371"/>
                </a:cubicBezTo>
                <a:cubicBezTo>
                  <a:pt x="1714257" y="3210371"/>
                  <a:pt x="1719416" y="3226021"/>
                  <a:pt x="1709096" y="3218194"/>
                </a:cubicBezTo>
                <a:cubicBezTo>
                  <a:pt x="1688452" y="3210371"/>
                  <a:pt x="1709096" y="3202545"/>
                  <a:pt x="1683291" y="3186894"/>
                </a:cubicBezTo>
                <a:cubicBezTo>
                  <a:pt x="1683291" y="3194719"/>
                  <a:pt x="1693614" y="3194719"/>
                  <a:pt x="1688452" y="3202545"/>
                </a:cubicBezTo>
                <a:cubicBezTo>
                  <a:pt x="1657488" y="3194719"/>
                  <a:pt x="1636846" y="3194719"/>
                  <a:pt x="1611041" y="3179072"/>
                </a:cubicBezTo>
                <a:cubicBezTo>
                  <a:pt x="1616202" y="3163420"/>
                  <a:pt x="1600720" y="3155595"/>
                  <a:pt x="1585237" y="3147769"/>
                </a:cubicBezTo>
                <a:cubicBezTo>
                  <a:pt x="1595558" y="3132120"/>
                  <a:pt x="1600720" y="3147769"/>
                  <a:pt x="1580076" y="3124296"/>
                </a:cubicBezTo>
                <a:cubicBezTo>
                  <a:pt x="1590399" y="3132120"/>
                  <a:pt x="1600720" y="3132120"/>
                  <a:pt x="1600720" y="3132120"/>
                </a:cubicBezTo>
                <a:cubicBezTo>
                  <a:pt x="1590399" y="3124296"/>
                  <a:pt x="1585237" y="3116470"/>
                  <a:pt x="1585237" y="3108644"/>
                </a:cubicBezTo>
                <a:cubicBezTo>
                  <a:pt x="1595558" y="3108644"/>
                  <a:pt x="1605879" y="3116470"/>
                  <a:pt x="1605879" y="3108644"/>
                </a:cubicBezTo>
                <a:cubicBezTo>
                  <a:pt x="1580076" y="3108644"/>
                  <a:pt x="1600720" y="3085169"/>
                  <a:pt x="1574916" y="3077345"/>
                </a:cubicBezTo>
                <a:cubicBezTo>
                  <a:pt x="1585237" y="3092994"/>
                  <a:pt x="1569755" y="3108644"/>
                  <a:pt x="1549111" y="3108644"/>
                </a:cubicBezTo>
                <a:cubicBezTo>
                  <a:pt x="1554273" y="3116470"/>
                  <a:pt x="1564593" y="3116470"/>
                  <a:pt x="1564593" y="3116470"/>
                </a:cubicBezTo>
                <a:cubicBezTo>
                  <a:pt x="1533629" y="3108644"/>
                  <a:pt x="1538790" y="3132120"/>
                  <a:pt x="1492343" y="3124296"/>
                </a:cubicBezTo>
                <a:cubicBezTo>
                  <a:pt x="1487183" y="3116470"/>
                  <a:pt x="1492343" y="3108644"/>
                  <a:pt x="1482021" y="3108644"/>
                </a:cubicBezTo>
                <a:cubicBezTo>
                  <a:pt x="1476862" y="3124296"/>
                  <a:pt x="1456218" y="3124296"/>
                  <a:pt x="1430414" y="3124296"/>
                </a:cubicBezTo>
                <a:cubicBezTo>
                  <a:pt x="1420091" y="3116470"/>
                  <a:pt x="1414932" y="3108644"/>
                  <a:pt x="1404609" y="3100821"/>
                </a:cubicBezTo>
                <a:cubicBezTo>
                  <a:pt x="1414932" y="3100821"/>
                  <a:pt x="1420091" y="3100821"/>
                  <a:pt x="1420091" y="3100821"/>
                </a:cubicBezTo>
                <a:cubicBezTo>
                  <a:pt x="1394288" y="3092994"/>
                  <a:pt x="1383967" y="3077345"/>
                  <a:pt x="1399450" y="3077345"/>
                </a:cubicBezTo>
                <a:cubicBezTo>
                  <a:pt x="1378807" y="3069519"/>
                  <a:pt x="1373646" y="3077345"/>
                  <a:pt x="1358165" y="3077345"/>
                </a:cubicBezTo>
                <a:cubicBezTo>
                  <a:pt x="1358165" y="3061692"/>
                  <a:pt x="1342680" y="3061692"/>
                  <a:pt x="1342680" y="3053870"/>
                </a:cubicBezTo>
                <a:cubicBezTo>
                  <a:pt x="1347841" y="3046042"/>
                  <a:pt x="1378807" y="3061692"/>
                  <a:pt x="1389129" y="3061692"/>
                </a:cubicBezTo>
                <a:cubicBezTo>
                  <a:pt x="1373646" y="3038219"/>
                  <a:pt x="1451056" y="3069519"/>
                  <a:pt x="1461379" y="3061692"/>
                </a:cubicBezTo>
                <a:cubicBezTo>
                  <a:pt x="1456218" y="3038219"/>
                  <a:pt x="1430414" y="3053870"/>
                  <a:pt x="1404609" y="3046042"/>
                </a:cubicBezTo>
                <a:cubicBezTo>
                  <a:pt x="1389129" y="3038219"/>
                  <a:pt x="1378807" y="3030393"/>
                  <a:pt x="1394288" y="3030393"/>
                </a:cubicBezTo>
                <a:cubicBezTo>
                  <a:pt x="1363325" y="3022570"/>
                  <a:pt x="1337521" y="3022570"/>
                  <a:pt x="1311716" y="2999094"/>
                </a:cubicBezTo>
                <a:cubicBezTo>
                  <a:pt x="1296235" y="2999094"/>
                  <a:pt x="1322038" y="3014743"/>
                  <a:pt x="1306556" y="3014743"/>
                </a:cubicBezTo>
                <a:cubicBezTo>
                  <a:pt x="1301394" y="3006920"/>
                  <a:pt x="1296235" y="3006920"/>
                  <a:pt x="1291073" y="2999094"/>
                </a:cubicBezTo>
                <a:cubicBezTo>
                  <a:pt x="1301394" y="3006920"/>
                  <a:pt x="1301394" y="3006920"/>
                  <a:pt x="1306556" y="2999094"/>
                </a:cubicBezTo>
                <a:cubicBezTo>
                  <a:pt x="1291073" y="2999094"/>
                  <a:pt x="1275592" y="2991268"/>
                  <a:pt x="1270430" y="2975619"/>
                </a:cubicBezTo>
                <a:cubicBezTo>
                  <a:pt x="1270430" y="2983443"/>
                  <a:pt x="1244627" y="2975619"/>
                  <a:pt x="1244627" y="2967792"/>
                </a:cubicBezTo>
                <a:cubicBezTo>
                  <a:pt x="1249786" y="2975619"/>
                  <a:pt x="1249786" y="2967792"/>
                  <a:pt x="1254948" y="2967792"/>
                </a:cubicBezTo>
                <a:cubicBezTo>
                  <a:pt x="1285912" y="2975619"/>
                  <a:pt x="1306556" y="2983443"/>
                  <a:pt x="1311716" y="2967792"/>
                </a:cubicBezTo>
                <a:cubicBezTo>
                  <a:pt x="1291073" y="2952143"/>
                  <a:pt x="1270430" y="2928669"/>
                  <a:pt x="1244627" y="2913017"/>
                </a:cubicBezTo>
                <a:cubicBezTo>
                  <a:pt x="1270430" y="2920843"/>
                  <a:pt x="1275592" y="2928669"/>
                  <a:pt x="1275592" y="2928669"/>
                </a:cubicBezTo>
                <a:cubicBezTo>
                  <a:pt x="1280751" y="2920843"/>
                  <a:pt x="1301394" y="2944316"/>
                  <a:pt x="1301394" y="2936492"/>
                </a:cubicBezTo>
                <a:cubicBezTo>
                  <a:pt x="1291073" y="2920843"/>
                  <a:pt x="1270430" y="2913017"/>
                  <a:pt x="1265269" y="2905193"/>
                </a:cubicBezTo>
                <a:cubicBezTo>
                  <a:pt x="1260108" y="2889541"/>
                  <a:pt x="1280751" y="2897367"/>
                  <a:pt x="1280751" y="2897367"/>
                </a:cubicBezTo>
                <a:cubicBezTo>
                  <a:pt x="1260108" y="2881718"/>
                  <a:pt x="1229144" y="2866066"/>
                  <a:pt x="1234306" y="2850418"/>
                </a:cubicBezTo>
                <a:cubicBezTo>
                  <a:pt x="1218822" y="2842591"/>
                  <a:pt x="1229144" y="2858241"/>
                  <a:pt x="1213662" y="2850418"/>
                </a:cubicBezTo>
                <a:cubicBezTo>
                  <a:pt x="1203339" y="2834766"/>
                  <a:pt x="1223985" y="2834766"/>
                  <a:pt x="1213662" y="2826942"/>
                </a:cubicBezTo>
                <a:cubicBezTo>
                  <a:pt x="1203339" y="2826942"/>
                  <a:pt x="1198181" y="2834766"/>
                  <a:pt x="1187860" y="2834766"/>
                </a:cubicBezTo>
                <a:cubicBezTo>
                  <a:pt x="1182697" y="2834766"/>
                  <a:pt x="1177537" y="2826942"/>
                  <a:pt x="1177537" y="2826942"/>
                </a:cubicBezTo>
                <a:cubicBezTo>
                  <a:pt x="1177537" y="2819116"/>
                  <a:pt x="1208500" y="2834766"/>
                  <a:pt x="1203339" y="2826942"/>
                </a:cubicBezTo>
                <a:cubicBezTo>
                  <a:pt x="1187860" y="2819116"/>
                  <a:pt x="1182697" y="2811290"/>
                  <a:pt x="1167216" y="2803467"/>
                </a:cubicBezTo>
                <a:cubicBezTo>
                  <a:pt x="1167216" y="2811290"/>
                  <a:pt x="1182697" y="2826942"/>
                  <a:pt x="1162053" y="2819116"/>
                </a:cubicBezTo>
                <a:cubicBezTo>
                  <a:pt x="1151732" y="2811290"/>
                  <a:pt x="1146573" y="2803467"/>
                  <a:pt x="1136251" y="2795640"/>
                </a:cubicBezTo>
                <a:cubicBezTo>
                  <a:pt x="1146573" y="2819116"/>
                  <a:pt x="1146573" y="2826942"/>
                  <a:pt x="1131089" y="2842591"/>
                </a:cubicBezTo>
                <a:cubicBezTo>
                  <a:pt x="1146573" y="2842591"/>
                  <a:pt x="1141411" y="2850418"/>
                  <a:pt x="1146573" y="2858241"/>
                </a:cubicBezTo>
                <a:cubicBezTo>
                  <a:pt x="1136251" y="2858241"/>
                  <a:pt x="1115607" y="2842591"/>
                  <a:pt x="1120768" y="2858241"/>
                </a:cubicBezTo>
                <a:cubicBezTo>
                  <a:pt x="1136251" y="2866066"/>
                  <a:pt x="1131089" y="2858241"/>
                  <a:pt x="1146573" y="2873890"/>
                </a:cubicBezTo>
                <a:cubicBezTo>
                  <a:pt x="1141411" y="2858241"/>
                  <a:pt x="1172374" y="2850418"/>
                  <a:pt x="1193018" y="2866066"/>
                </a:cubicBezTo>
                <a:cubicBezTo>
                  <a:pt x="1182697" y="2866066"/>
                  <a:pt x="1177537" y="2873890"/>
                  <a:pt x="1187860" y="2881718"/>
                </a:cubicBezTo>
                <a:cubicBezTo>
                  <a:pt x="1198181" y="2881718"/>
                  <a:pt x="1203339" y="2873890"/>
                  <a:pt x="1208500" y="2889541"/>
                </a:cubicBezTo>
                <a:cubicBezTo>
                  <a:pt x="1187860" y="2881718"/>
                  <a:pt x="1213662" y="2897367"/>
                  <a:pt x="1213662" y="2897367"/>
                </a:cubicBezTo>
                <a:cubicBezTo>
                  <a:pt x="1213662" y="2913017"/>
                  <a:pt x="1213662" y="2913017"/>
                  <a:pt x="1213662" y="2913017"/>
                </a:cubicBezTo>
                <a:cubicBezTo>
                  <a:pt x="1198181" y="2905193"/>
                  <a:pt x="1172374" y="2913017"/>
                  <a:pt x="1162053" y="2897367"/>
                </a:cubicBezTo>
                <a:cubicBezTo>
                  <a:pt x="1162053" y="2897367"/>
                  <a:pt x="1187860" y="2905193"/>
                  <a:pt x="1182697" y="2897367"/>
                </a:cubicBezTo>
                <a:cubicBezTo>
                  <a:pt x="1167216" y="2889541"/>
                  <a:pt x="1156893" y="2889541"/>
                  <a:pt x="1141411" y="2873890"/>
                </a:cubicBezTo>
                <a:cubicBezTo>
                  <a:pt x="1131089" y="2873890"/>
                  <a:pt x="1125928" y="2873890"/>
                  <a:pt x="1125928" y="2881718"/>
                </a:cubicBezTo>
                <a:cubicBezTo>
                  <a:pt x="1125928" y="2889541"/>
                  <a:pt x="1141411" y="2889541"/>
                  <a:pt x="1141411" y="2897367"/>
                </a:cubicBezTo>
                <a:cubicBezTo>
                  <a:pt x="1131089" y="2897367"/>
                  <a:pt x="1131089" y="2889541"/>
                  <a:pt x="1125928" y="2889541"/>
                </a:cubicBezTo>
                <a:cubicBezTo>
                  <a:pt x="1125928" y="2897367"/>
                  <a:pt x="1125928" y="2897367"/>
                  <a:pt x="1125928" y="2897367"/>
                </a:cubicBezTo>
                <a:cubicBezTo>
                  <a:pt x="1125928" y="2897367"/>
                  <a:pt x="1125928" y="2897367"/>
                  <a:pt x="1131089" y="2905193"/>
                </a:cubicBezTo>
                <a:lnTo>
                  <a:pt x="1143289" y="2910883"/>
                </a:lnTo>
                <a:lnTo>
                  <a:pt x="1120768" y="2905193"/>
                </a:lnTo>
                <a:cubicBezTo>
                  <a:pt x="1136251" y="2913017"/>
                  <a:pt x="1146573" y="2920843"/>
                  <a:pt x="1141411" y="2928669"/>
                </a:cubicBezTo>
                <a:cubicBezTo>
                  <a:pt x="1162053" y="2928669"/>
                  <a:pt x="1193018" y="2936492"/>
                  <a:pt x="1213662" y="2944316"/>
                </a:cubicBezTo>
                <a:cubicBezTo>
                  <a:pt x="1187860" y="2936492"/>
                  <a:pt x="1203339" y="2967792"/>
                  <a:pt x="1203339" y="2967792"/>
                </a:cubicBezTo>
                <a:cubicBezTo>
                  <a:pt x="1229144" y="2967792"/>
                  <a:pt x="1218822" y="2944316"/>
                  <a:pt x="1244627" y="2967792"/>
                </a:cubicBezTo>
                <a:cubicBezTo>
                  <a:pt x="1234306" y="2959968"/>
                  <a:pt x="1229144" y="2967792"/>
                  <a:pt x="1229144" y="2975619"/>
                </a:cubicBezTo>
                <a:cubicBezTo>
                  <a:pt x="1244627" y="2983443"/>
                  <a:pt x="1244627" y="2991268"/>
                  <a:pt x="1254948" y="2991268"/>
                </a:cubicBezTo>
                <a:cubicBezTo>
                  <a:pt x="1239466" y="2991268"/>
                  <a:pt x="1239466" y="2991268"/>
                  <a:pt x="1229144" y="2999094"/>
                </a:cubicBezTo>
                <a:cubicBezTo>
                  <a:pt x="1249786" y="3006920"/>
                  <a:pt x="1203339" y="2999094"/>
                  <a:pt x="1223985" y="3006920"/>
                </a:cubicBezTo>
                <a:cubicBezTo>
                  <a:pt x="1239466" y="3006920"/>
                  <a:pt x="1239466" y="3006920"/>
                  <a:pt x="1254948" y="3014743"/>
                </a:cubicBezTo>
                <a:cubicBezTo>
                  <a:pt x="1254948" y="3022570"/>
                  <a:pt x="1291073" y="3046042"/>
                  <a:pt x="1270430" y="3046042"/>
                </a:cubicBezTo>
                <a:cubicBezTo>
                  <a:pt x="1254948" y="3038219"/>
                  <a:pt x="1249786" y="3038219"/>
                  <a:pt x="1229144" y="3030393"/>
                </a:cubicBezTo>
                <a:cubicBezTo>
                  <a:pt x="1223985" y="3038219"/>
                  <a:pt x="1239466" y="3038219"/>
                  <a:pt x="1239466" y="3046042"/>
                </a:cubicBezTo>
                <a:cubicBezTo>
                  <a:pt x="1223985" y="3046042"/>
                  <a:pt x="1203339" y="3038219"/>
                  <a:pt x="1193018" y="3046042"/>
                </a:cubicBezTo>
                <a:cubicBezTo>
                  <a:pt x="1198181" y="3046042"/>
                  <a:pt x="1203339" y="3061692"/>
                  <a:pt x="1198181" y="3061692"/>
                </a:cubicBezTo>
                <a:cubicBezTo>
                  <a:pt x="1187860" y="3046042"/>
                  <a:pt x="1151732" y="3046042"/>
                  <a:pt x="1136251" y="3038219"/>
                </a:cubicBezTo>
                <a:cubicBezTo>
                  <a:pt x="1151732" y="3046042"/>
                  <a:pt x="1146573" y="3053870"/>
                  <a:pt x="1136251" y="3053870"/>
                </a:cubicBezTo>
                <a:cubicBezTo>
                  <a:pt x="1151732" y="3053870"/>
                  <a:pt x="1167216" y="3061692"/>
                  <a:pt x="1162053" y="3069519"/>
                </a:cubicBezTo>
                <a:cubicBezTo>
                  <a:pt x="1141411" y="3053870"/>
                  <a:pt x="1120768" y="3053870"/>
                  <a:pt x="1105286" y="3053870"/>
                </a:cubicBezTo>
                <a:cubicBezTo>
                  <a:pt x="1100124" y="3046042"/>
                  <a:pt x="1094965" y="3038219"/>
                  <a:pt x="1094965" y="3030393"/>
                </a:cubicBezTo>
                <a:cubicBezTo>
                  <a:pt x="1084642" y="3022570"/>
                  <a:pt x="1079482" y="3022570"/>
                  <a:pt x="1074321" y="3030393"/>
                </a:cubicBezTo>
                <a:cubicBezTo>
                  <a:pt x="1094965" y="3038219"/>
                  <a:pt x="1074321" y="3038219"/>
                  <a:pt x="1079482" y="3053870"/>
                </a:cubicBezTo>
                <a:cubicBezTo>
                  <a:pt x="1063999" y="3046042"/>
                  <a:pt x="1063999" y="3061692"/>
                  <a:pt x="1048517" y="3053870"/>
                </a:cubicBezTo>
                <a:cubicBezTo>
                  <a:pt x="1048517" y="3046042"/>
                  <a:pt x="1033034" y="3030393"/>
                  <a:pt x="1048517" y="3022570"/>
                </a:cubicBezTo>
                <a:cubicBezTo>
                  <a:pt x="1033034" y="3022570"/>
                  <a:pt x="1027874" y="3014743"/>
                  <a:pt x="1007232" y="3014743"/>
                </a:cubicBezTo>
                <a:cubicBezTo>
                  <a:pt x="1002071" y="2999094"/>
                  <a:pt x="991748" y="2983443"/>
                  <a:pt x="971106" y="2967792"/>
                </a:cubicBezTo>
                <a:cubicBezTo>
                  <a:pt x="960783" y="2967792"/>
                  <a:pt x="976267" y="2975619"/>
                  <a:pt x="960783" y="2975619"/>
                </a:cubicBezTo>
                <a:cubicBezTo>
                  <a:pt x="955623" y="2967792"/>
                  <a:pt x="934981" y="2959968"/>
                  <a:pt x="940139" y="2952143"/>
                </a:cubicBezTo>
                <a:cubicBezTo>
                  <a:pt x="950462" y="2952143"/>
                  <a:pt x="960783" y="2967792"/>
                  <a:pt x="960783" y="2959968"/>
                </a:cubicBezTo>
                <a:cubicBezTo>
                  <a:pt x="929819" y="2944316"/>
                  <a:pt x="919498" y="2936492"/>
                  <a:pt x="904016" y="2928669"/>
                </a:cubicBezTo>
                <a:cubicBezTo>
                  <a:pt x="919498" y="2928669"/>
                  <a:pt x="955623" y="2920843"/>
                  <a:pt x="976267" y="2936492"/>
                </a:cubicBezTo>
                <a:cubicBezTo>
                  <a:pt x="976267" y="2944316"/>
                  <a:pt x="960783" y="2936492"/>
                  <a:pt x="965946" y="2944316"/>
                </a:cubicBezTo>
                <a:cubicBezTo>
                  <a:pt x="981427" y="2959968"/>
                  <a:pt x="986589" y="2952143"/>
                  <a:pt x="1007232" y="2959968"/>
                </a:cubicBezTo>
                <a:cubicBezTo>
                  <a:pt x="1007232" y="2959968"/>
                  <a:pt x="1012392" y="2959968"/>
                  <a:pt x="1012392" y="2952143"/>
                </a:cubicBezTo>
                <a:cubicBezTo>
                  <a:pt x="1007232" y="2952143"/>
                  <a:pt x="996911" y="2944316"/>
                  <a:pt x="996911" y="2944316"/>
                </a:cubicBezTo>
                <a:cubicBezTo>
                  <a:pt x="996911" y="2928669"/>
                  <a:pt x="1017553" y="2936492"/>
                  <a:pt x="1038195" y="2944316"/>
                </a:cubicBezTo>
                <a:cubicBezTo>
                  <a:pt x="1007232" y="2920843"/>
                  <a:pt x="1012392" y="2905193"/>
                  <a:pt x="1017553" y="2889541"/>
                </a:cubicBezTo>
                <a:cubicBezTo>
                  <a:pt x="1007232" y="2881718"/>
                  <a:pt x="991748" y="2881718"/>
                  <a:pt x="976267" y="2873890"/>
                </a:cubicBezTo>
                <a:cubicBezTo>
                  <a:pt x="996911" y="2866066"/>
                  <a:pt x="960783" y="2866066"/>
                  <a:pt x="955623" y="2858241"/>
                </a:cubicBezTo>
                <a:cubicBezTo>
                  <a:pt x="971106" y="2858241"/>
                  <a:pt x="960783" y="2850418"/>
                  <a:pt x="950462" y="2842591"/>
                </a:cubicBezTo>
                <a:cubicBezTo>
                  <a:pt x="950462" y="2834766"/>
                  <a:pt x="971106" y="2842591"/>
                  <a:pt x="971106" y="2834766"/>
                </a:cubicBezTo>
                <a:cubicBezTo>
                  <a:pt x="965946" y="2826942"/>
                  <a:pt x="950462" y="2826942"/>
                  <a:pt x="940139" y="2819116"/>
                </a:cubicBezTo>
                <a:cubicBezTo>
                  <a:pt x="945302" y="2834766"/>
                  <a:pt x="945302" y="2834766"/>
                  <a:pt x="934981" y="2842591"/>
                </a:cubicBezTo>
                <a:cubicBezTo>
                  <a:pt x="955623" y="2850418"/>
                  <a:pt x="950462" y="2866066"/>
                  <a:pt x="960783" y="2866066"/>
                </a:cubicBezTo>
                <a:cubicBezTo>
                  <a:pt x="965946" y="2873890"/>
                  <a:pt x="945302" y="2866066"/>
                  <a:pt x="940139" y="2866066"/>
                </a:cubicBezTo>
                <a:cubicBezTo>
                  <a:pt x="950462" y="2873890"/>
                  <a:pt x="955623" y="2873890"/>
                  <a:pt x="960783" y="2881718"/>
                </a:cubicBezTo>
                <a:cubicBezTo>
                  <a:pt x="960783" y="2873890"/>
                  <a:pt x="960783" y="2866066"/>
                  <a:pt x="965946" y="2873890"/>
                </a:cubicBezTo>
                <a:cubicBezTo>
                  <a:pt x="976267" y="2881718"/>
                  <a:pt x="991748" y="2897367"/>
                  <a:pt x="996911" y="2913017"/>
                </a:cubicBezTo>
                <a:cubicBezTo>
                  <a:pt x="960783" y="2905193"/>
                  <a:pt x="971106" y="2881718"/>
                  <a:pt x="934981" y="2873890"/>
                </a:cubicBezTo>
                <a:cubicBezTo>
                  <a:pt x="945302" y="2873890"/>
                  <a:pt x="934981" y="2866066"/>
                  <a:pt x="929819" y="2858241"/>
                </a:cubicBezTo>
                <a:cubicBezTo>
                  <a:pt x="914337" y="2850418"/>
                  <a:pt x="924658" y="2866066"/>
                  <a:pt x="904016" y="2858241"/>
                </a:cubicBezTo>
                <a:cubicBezTo>
                  <a:pt x="893693" y="2850418"/>
                  <a:pt x="904016" y="2850418"/>
                  <a:pt x="893693" y="2842591"/>
                </a:cubicBezTo>
                <a:cubicBezTo>
                  <a:pt x="883372" y="2842591"/>
                  <a:pt x="898854" y="2858241"/>
                  <a:pt x="888533" y="2858241"/>
                </a:cubicBezTo>
                <a:cubicBezTo>
                  <a:pt x="904016" y="2858241"/>
                  <a:pt x="914337" y="2866066"/>
                  <a:pt x="909177" y="2873890"/>
                </a:cubicBezTo>
                <a:cubicBezTo>
                  <a:pt x="888533" y="2873890"/>
                  <a:pt x="873049" y="2834766"/>
                  <a:pt x="857568" y="2850418"/>
                </a:cubicBezTo>
                <a:cubicBezTo>
                  <a:pt x="862731" y="2850418"/>
                  <a:pt x="873049" y="2858241"/>
                  <a:pt x="878211" y="2858241"/>
                </a:cubicBezTo>
                <a:cubicBezTo>
                  <a:pt x="878211" y="2866066"/>
                  <a:pt x="893693" y="2873890"/>
                  <a:pt x="873049" y="2873890"/>
                </a:cubicBezTo>
                <a:cubicBezTo>
                  <a:pt x="867890" y="2858241"/>
                  <a:pt x="857568" y="2873890"/>
                  <a:pt x="842087" y="2873890"/>
                </a:cubicBezTo>
                <a:cubicBezTo>
                  <a:pt x="857568" y="2881718"/>
                  <a:pt x="862731" y="2881718"/>
                  <a:pt x="873049" y="2897367"/>
                </a:cubicBezTo>
                <a:cubicBezTo>
                  <a:pt x="862731" y="2889541"/>
                  <a:pt x="878211" y="2913017"/>
                  <a:pt x="862731" y="2905193"/>
                </a:cubicBezTo>
                <a:cubicBezTo>
                  <a:pt x="857568" y="2905193"/>
                  <a:pt x="857568" y="2881718"/>
                  <a:pt x="842087" y="2889541"/>
                </a:cubicBezTo>
                <a:cubicBezTo>
                  <a:pt x="857568" y="2897367"/>
                  <a:pt x="847248" y="2897367"/>
                  <a:pt x="852408" y="2905193"/>
                </a:cubicBezTo>
                <a:cubicBezTo>
                  <a:pt x="867890" y="2913017"/>
                  <a:pt x="873049" y="2905193"/>
                  <a:pt x="878211" y="2920843"/>
                </a:cubicBezTo>
                <a:cubicBezTo>
                  <a:pt x="867890" y="2920843"/>
                  <a:pt x="836925" y="2897367"/>
                  <a:pt x="831766" y="2905193"/>
                </a:cubicBezTo>
                <a:cubicBezTo>
                  <a:pt x="842087" y="2913017"/>
                  <a:pt x="852408" y="2920843"/>
                  <a:pt x="852408" y="2928669"/>
                </a:cubicBezTo>
                <a:cubicBezTo>
                  <a:pt x="831766" y="2928669"/>
                  <a:pt x="826604" y="2928669"/>
                  <a:pt x="805962" y="2920843"/>
                </a:cubicBezTo>
                <a:cubicBezTo>
                  <a:pt x="816281" y="2913017"/>
                  <a:pt x="780157" y="2913017"/>
                  <a:pt x="774997" y="2905193"/>
                </a:cubicBezTo>
                <a:cubicBezTo>
                  <a:pt x="785318" y="2889541"/>
                  <a:pt x="795641" y="2913017"/>
                  <a:pt x="816281" y="2913017"/>
                </a:cubicBezTo>
                <a:cubicBezTo>
                  <a:pt x="811122" y="2905193"/>
                  <a:pt x="805962" y="2905193"/>
                  <a:pt x="816281" y="2897367"/>
                </a:cubicBezTo>
                <a:cubicBezTo>
                  <a:pt x="795641" y="2897367"/>
                  <a:pt x="785318" y="2881718"/>
                  <a:pt x="800799" y="2873890"/>
                </a:cubicBezTo>
                <a:cubicBezTo>
                  <a:pt x="769836" y="2881718"/>
                  <a:pt x="749192" y="2850418"/>
                  <a:pt x="707908" y="2842591"/>
                </a:cubicBezTo>
                <a:cubicBezTo>
                  <a:pt x="707908" y="2858241"/>
                  <a:pt x="692424" y="2842591"/>
                  <a:pt x="687264" y="2834766"/>
                </a:cubicBezTo>
                <a:cubicBezTo>
                  <a:pt x="687264" y="2842591"/>
                  <a:pt x="702745" y="2858241"/>
                  <a:pt x="687264" y="2858241"/>
                </a:cubicBezTo>
                <a:cubicBezTo>
                  <a:pt x="682102" y="2850418"/>
                  <a:pt x="682102" y="2850418"/>
                  <a:pt x="671782" y="2850418"/>
                </a:cubicBezTo>
                <a:cubicBezTo>
                  <a:pt x="671782" y="2854328"/>
                  <a:pt x="666620" y="2854328"/>
                  <a:pt x="661459" y="2855307"/>
                </a:cubicBezTo>
                <a:lnTo>
                  <a:pt x="654274" y="2862797"/>
                </a:lnTo>
                <a:lnTo>
                  <a:pt x="609852" y="2842591"/>
                </a:lnTo>
                <a:cubicBezTo>
                  <a:pt x="620173" y="2834766"/>
                  <a:pt x="615012" y="2803467"/>
                  <a:pt x="594369" y="2787817"/>
                </a:cubicBezTo>
                <a:cubicBezTo>
                  <a:pt x="599531" y="2787817"/>
                  <a:pt x="635655" y="2787817"/>
                  <a:pt x="625334" y="2772165"/>
                </a:cubicBezTo>
                <a:cubicBezTo>
                  <a:pt x="620173" y="2779991"/>
                  <a:pt x="615012" y="2779991"/>
                  <a:pt x="599531" y="2772165"/>
                </a:cubicBezTo>
                <a:cubicBezTo>
                  <a:pt x="594369" y="2772165"/>
                  <a:pt x="615012" y="2764340"/>
                  <a:pt x="599531" y="2756516"/>
                </a:cubicBezTo>
                <a:cubicBezTo>
                  <a:pt x="573727" y="2756516"/>
                  <a:pt x="589208" y="2779991"/>
                  <a:pt x="573727" y="2779991"/>
                </a:cubicBezTo>
                <a:cubicBezTo>
                  <a:pt x="578887" y="2787817"/>
                  <a:pt x="589208" y="2795640"/>
                  <a:pt x="584048" y="2803467"/>
                </a:cubicBezTo>
                <a:cubicBezTo>
                  <a:pt x="573727" y="2795640"/>
                  <a:pt x="568567" y="2795640"/>
                  <a:pt x="558243" y="2795640"/>
                </a:cubicBezTo>
                <a:cubicBezTo>
                  <a:pt x="542762" y="2803467"/>
                  <a:pt x="542762" y="2834766"/>
                  <a:pt x="516959" y="2834766"/>
                </a:cubicBezTo>
                <a:cubicBezTo>
                  <a:pt x="537600" y="2842591"/>
                  <a:pt x="537600" y="2826942"/>
                  <a:pt x="547922" y="2842591"/>
                </a:cubicBezTo>
                <a:cubicBezTo>
                  <a:pt x="547922" y="2850418"/>
                  <a:pt x="532440" y="2842591"/>
                  <a:pt x="532440" y="2850418"/>
                </a:cubicBezTo>
                <a:cubicBezTo>
                  <a:pt x="522119" y="2850418"/>
                  <a:pt x="511798" y="2842591"/>
                  <a:pt x="511798" y="2850418"/>
                </a:cubicBezTo>
                <a:cubicBezTo>
                  <a:pt x="527282" y="2850418"/>
                  <a:pt x="532440" y="2866066"/>
                  <a:pt x="532440" y="2858241"/>
                </a:cubicBezTo>
                <a:cubicBezTo>
                  <a:pt x="537600" y="2866066"/>
                  <a:pt x="547922" y="2873890"/>
                  <a:pt x="553084" y="2889541"/>
                </a:cubicBezTo>
                <a:cubicBezTo>
                  <a:pt x="516959" y="2873890"/>
                  <a:pt x="522119" y="2897367"/>
                  <a:pt x="547922" y="2913017"/>
                </a:cubicBezTo>
                <a:cubicBezTo>
                  <a:pt x="537600" y="2920843"/>
                  <a:pt x="527282" y="2920843"/>
                  <a:pt x="511798" y="2920843"/>
                </a:cubicBezTo>
                <a:cubicBezTo>
                  <a:pt x="491155" y="2905193"/>
                  <a:pt x="511798" y="2905193"/>
                  <a:pt x="511798" y="2897367"/>
                </a:cubicBezTo>
                <a:cubicBezTo>
                  <a:pt x="475675" y="2873890"/>
                  <a:pt x="480834" y="2920843"/>
                  <a:pt x="501476" y="2920843"/>
                </a:cubicBezTo>
                <a:cubicBezTo>
                  <a:pt x="491155" y="2920843"/>
                  <a:pt x="480834" y="2920843"/>
                  <a:pt x="470513" y="2913017"/>
                </a:cubicBezTo>
                <a:cubicBezTo>
                  <a:pt x="475675" y="2920843"/>
                  <a:pt x="455039" y="2905193"/>
                  <a:pt x="455039" y="2913017"/>
                </a:cubicBezTo>
                <a:cubicBezTo>
                  <a:pt x="465352" y="2920843"/>
                  <a:pt x="470513" y="2920843"/>
                  <a:pt x="475675" y="2928669"/>
                </a:cubicBezTo>
                <a:cubicBezTo>
                  <a:pt x="465352" y="2928669"/>
                  <a:pt x="455039" y="2928669"/>
                  <a:pt x="449868" y="2928669"/>
                </a:cubicBezTo>
                <a:cubicBezTo>
                  <a:pt x="455039" y="2952143"/>
                  <a:pt x="449868" y="2952143"/>
                  <a:pt x="444708" y="2975619"/>
                </a:cubicBezTo>
                <a:cubicBezTo>
                  <a:pt x="455039" y="2983443"/>
                  <a:pt x="470513" y="2991268"/>
                  <a:pt x="475675" y="2999094"/>
                </a:cubicBezTo>
                <a:cubicBezTo>
                  <a:pt x="465352" y="2999094"/>
                  <a:pt x="465352" y="2999094"/>
                  <a:pt x="470513" y="3014743"/>
                </a:cubicBezTo>
                <a:cubicBezTo>
                  <a:pt x="460192" y="3006920"/>
                  <a:pt x="455039" y="3006920"/>
                  <a:pt x="449868" y="3006920"/>
                </a:cubicBezTo>
                <a:cubicBezTo>
                  <a:pt x="444708" y="3014743"/>
                  <a:pt x="460192" y="3022570"/>
                  <a:pt x="460192" y="3030393"/>
                </a:cubicBezTo>
                <a:cubicBezTo>
                  <a:pt x="444708" y="3022570"/>
                  <a:pt x="424064" y="3022570"/>
                  <a:pt x="418903" y="3014743"/>
                </a:cubicBezTo>
                <a:cubicBezTo>
                  <a:pt x="418903" y="3022570"/>
                  <a:pt x="413745" y="3014743"/>
                  <a:pt x="413745" y="3022570"/>
                </a:cubicBezTo>
                <a:cubicBezTo>
                  <a:pt x="429227" y="3030393"/>
                  <a:pt x="439548" y="3022570"/>
                  <a:pt x="449868" y="3038219"/>
                </a:cubicBezTo>
                <a:cubicBezTo>
                  <a:pt x="449868" y="3046042"/>
                  <a:pt x="429227" y="3038219"/>
                  <a:pt x="424064" y="3030393"/>
                </a:cubicBezTo>
                <a:cubicBezTo>
                  <a:pt x="413745" y="3046042"/>
                  <a:pt x="341493" y="3038219"/>
                  <a:pt x="393100" y="3069519"/>
                </a:cubicBezTo>
                <a:cubicBezTo>
                  <a:pt x="387942" y="3069519"/>
                  <a:pt x="387942" y="3069519"/>
                  <a:pt x="377620" y="3069519"/>
                </a:cubicBezTo>
                <a:cubicBezTo>
                  <a:pt x="382779" y="3085169"/>
                  <a:pt x="377620" y="3085169"/>
                  <a:pt x="387942" y="3092994"/>
                </a:cubicBezTo>
                <a:cubicBezTo>
                  <a:pt x="382779" y="3092994"/>
                  <a:pt x="382779" y="3100821"/>
                  <a:pt x="372456" y="3092994"/>
                </a:cubicBezTo>
                <a:cubicBezTo>
                  <a:pt x="356973" y="3092994"/>
                  <a:pt x="362139" y="3085169"/>
                  <a:pt x="346653" y="3085169"/>
                </a:cubicBezTo>
                <a:cubicBezTo>
                  <a:pt x="320851" y="3092994"/>
                  <a:pt x="346653" y="3147769"/>
                  <a:pt x="398260" y="3139943"/>
                </a:cubicBezTo>
                <a:cubicBezTo>
                  <a:pt x="398260" y="3147769"/>
                  <a:pt x="393100" y="3155595"/>
                  <a:pt x="382779" y="3155595"/>
                </a:cubicBezTo>
                <a:cubicBezTo>
                  <a:pt x="362139" y="3139943"/>
                  <a:pt x="346653" y="3132120"/>
                  <a:pt x="326012" y="3124296"/>
                </a:cubicBezTo>
                <a:cubicBezTo>
                  <a:pt x="289886" y="3085169"/>
                  <a:pt x="258918" y="3038219"/>
                  <a:pt x="315691" y="3030393"/>
                </a:cubicBezTo>
                <a:cubicBezTo>
                  <a:pt x="336333" y="3030393"/>
                  <a:pt x="351814" y="3046042"/>
                  <a:pt x="362139" y="3030393"/>
                </a:cubicBezTo>
                <a:cubicBezTo>
                  <a:pt x="336333" y="3022570"/>
                  <a:pt x="331171" y="3022570"/>
                  <a:pt x="315691" y="3014743"/>
                </a:cubicBezTo>
                <a:cubicBezTo>
                  <a:pt x="320851" y="3038219"/>
                  <a:pt x="253759" y="2991268"/>
                  <a:pt x="233117" y="2999094"/>
                </a:cubicBezTo>
                <a:cubicBezTo>
                  <a:pt x="227955" y="2991268"/>
                  <a:pt x="227955" y="2983443"/>
                  <a:pt x="212473" y="2975619"/>
                </a:cubicBezTo>
                <a:cubicBezTo>
                  <a:pt x="202152" y="2975619"/>
                  <a:pt x="196992" y="2975619"/>
                  <a:pt x="186672" y="2975619"/>
                </a:cubicBezTo>
                <a:cubicBezTo>
                  <a:pt x="171188" y="2959968"/>
                  <a:pt x="135066" y="2952143"/>
                  <a:pt x="93778" y="2928669"/>
                </a:cubicBezTo>
                <a:cubicBezTo>
                  <a:pt x="93778" y="2928669"/>
                  <a:pt x="98939" y="2928669"/>
                  <a:pt x="98939" y="2928669"/>
                </a:cubicBezTo>
                <a:cubicBezTo>
                  <a:pt x="70556" y="2920843"/>
                  <a:pt x="44750" y="2907149"/>
                  <a:pt x="19592" y="2894432"/>
                </a:cubicBezTo>
                <a:lnTo>
                  <a:pt x="0" y="28852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4249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2F14457-5651-40A9-B54E-A00D66D802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873000" y="0"/>
            <a:ext cx="7319000" cy="6858000"/>
          </a:xfrm>
          <a:custGeom>
            <a:avLst/>
            <a:gdLst>
              <a:gd name="connsiteX0" fmla="*/ 2071415 w 7319000"/>
              <a:gd name="connsiteY0" fmla="*/ 0 h 6858000"/>
              <a:gd name="connsiteX1" fmla="*/ 7319000 w 7319000"/>
              <a:gd name="connsiteY1" fmla="*/ 0 h 6858000"/>
              <a:gd name="connsiteX2" fmla="*/ 7319000 w 7319000"/>
              <a:gd name="connsiteY2" fmla="*/ 6858000 h 6858000"/>
              <a:gd name="connsiteX3" fmla="*/ 0 w 7319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9000" h="6858000">
                <a:moveTo>
                  <a:pt x="2071415" y="0"/>
                </a:moveTo>
                <a:lnTo>
                  <a:pt x="7319000" y="0"/>
                </a:lnTo>
                <a:lnTo>
                  <a:pt x="7319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30344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C8DEB0-16DD-4B94-B287-8C3FD0378663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C674004-5E3C-414C-BDBB-601BC3020525}" type="datetime1">
              <a:rPr lang="en-US" smtClean="0"/>
              <a:t>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64A370-1E3B-4F16-9303-A9338E35F02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D418E7-F3C5-445B-B815-B82589952DD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189CC1F2-F02D-4DA7-85AA-3EC4032160D2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48E65F-0A77-4814-BEE3-CB9DB0EA25D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853412" y="0"/>
            <a:ext cx="6338588" cy="6858000"/>
          </a:xfrm>
          <a:custGeom>
            <a:avLst/>
            <a:gdLst>
              <a:gd name="connsiteX0" fmla="*/ 242986 w 6338588"/>
              <a:gd name="connsiteY0" fmla="*/ 6617809 h 6858000"/>
              <a:gd name="connsiteX1" fmla="*/ 243881 w 6338588"/>
              <a:gd name="connsiteY1" fmla="*/ 6617973 h 6858000"/>
              <a:gd name="connsiteX2" fmla="*/ 241590 w 6338588"/>
              <a:gd name="connsiteY2" fmla="*/ 6619207 h 6858000"/>
              <a:gd name="connsiteX3" fmla="*/ 242986 w 6338588"/>
              <a:gd name="connsiteY3" fmla="*/ 6617809 h 6858000"/>
              <a:gd name="connsiteX4" fmla="*/ 103338 w 6338588"/>
              <a:gd name="connsiteY4" fmla="*/ 6277074 h 6858000"/>
              <a:gd name="connsiteX5" fmla="*/ 109292 w 6338588"/>
              <a:gd name="connsiteY5" fmla="*/ 6277982 h 6858000"/>
              <a:gd name="connsiteX6" fmla="*/ 103338 w 6338588"/>
              <a:gd name="connsiteY6" fmla="*/ 6278471 h 6858000"/>
              <a:gd name="connsiteX7" fmla="*/ 103338 w 6338588"/>
              <a:gd name="connsiteY7" fmla="*/ 6277074 h 6858000"/>
              <a:gd name="connsiteX8" fmla="*/ 80995 w 6338588"/>
              <a:gd name="connsiteY8" fmla="*/ 6183512 h 6858000"/>
              <a:gd name="connsiteX9" fmla="*/ 82392 w 6338588"/>
              <a:gd name="connsiteY9" fmla="*/ 6183512 h 6858000"/>
              <a:gd name="connsiteX10" fmla="*/ 82534 w 6338588"/>
              <a:gd name="connsiteY10" fmla="*/ 6183596 h 6858000"/>
              <a:gd name="connsiteX11" fmla="*/ 46084 w 6338588"/>
              <a:gd name="connsiteY11" fmla="*/ 6133240 h 6858000"/>
              <a:gd name="connsiteX12" fmla="*/ 45298 w 6338588"/>
              <a:gd name="connsiteY12" fmla="*/ 6134025 h 6858000"/>
              <a:gd name="connsiteX13" fmla="*/ 43920 w 6338588"/>
              <a:gd name="connsiteY13" fmla="*/ 6134445 h 6858000"/>
              <a:gd name="connsiteX14" fmla="*/ 43756 w 6338588"/>
              <a:gd name="connsiteY14" fmla="*/ 6134404 h 6858000"/>
              <a:gd name="connsiteX15" fmla="*/ 932844 w 6338588"/>
              <a:gd name="connsiteY15" fmla="*/ 5916788 h 6858000"/>
              <a:gd name="connsiteX16" fmla="*/ 932844 w 6338588"/>
              <a:gd name="connsiteY16" fmla="*/ 5917027 h 6858000"/>
              <a:gd name="connsiteX17" fmla="*/ 932639 w 6338588"/>
              <a:gd name="connsiteY17" fmla="*/ 5916993 h 6858000"/>
              <a:gd name="connsiteX18" fmla="*/ 931446 w 6338588"/>
              <a:gd name="connsiteY18" fmla="*/ 5916788 h 6858000"/>
              <a:gd name="connsiteX19" fmla="*/ 932639 w 6338588"/>
              <a:gd name="connsiteY19" fmla="*/ 5916993 h 6858000"/>
              <a:gd name="connsiteX20" fmla="*/ 931913 w 6338588"/>
              <a:gd name="connsiteY20" fmla="*/ 5917719 h 6858000"/>
              <a:gd name="connsiteX21" fmla="*/ 906311 w 6338588"/>
              <a:gd name="connsiteY21" fmla="*/ 5842776 h 6858000"/>
              <a:gd name="connsiteX22" fmla="*/ 897931 w 6338588"/>
              <a:gd name="connsiteY22" fmla="*/ 5852552 h 6858000"/>
              <a:gd name="connsiteX23" fmla="*/ 911896 w 6338588"/>
              <a:gd name="connsiteY23" fmla="*/ 5846965 h 6858000"/>
              <a:gd name="connsiteX24" fmla="*/ 906311 w 6338588"/>
              <a:gd name="connsiteY24" fmla="*/ 5842776 h 6858000"/>
              <a:gd name="connsiteX25" fmla="*/ 818333 w 6338588"/>
              <a:gd name="connsiteY25" fmla="*/ 5712906 h 6858000"/>
              <a:gd name="connsiteX26" fmla="*/ 821121 w 6338588"/>
              <a:gd name="connsiteY26" fmla="*/ 5713082 h 6858000"/>
              <a:gd name="connsiteX27" fmla="*/ 818333 w 6338588"/>
              <a:gd name="connsiteY27" fmla="*/ 5714302 h 6858000"/>
              <a:gd name="connsiteX28" fmla="*/ 818333 w 6338588"/>
              <a:gd name="connsiteY28" fmla="*/ 5712906 h 6858000"/>
              <a:gd name="connsiteX29" fmla="*/ 1240068 w 6338588"/>
              <a:gd name="connsiteY29" fmla="*/ 5408262 h 6858000"/>
              <a:gd name="connsiteX30" fmla="*/ 1240068 w 6338588"/>
              <a:gd name="connsiteY30" fmla="*/ 5408478 h 6858000"/>
              <a:gd name="connsiteX31" fmla="*/ 1238670 w 6338588"/>
              <a:gd name="connsiteY31" fmla="*/ 5408478 h 6858000"/>
              <a:gd name="connsiteX32" fmla="*/ 994289 w 6338588"/>
              <a:gd name="connsiteY32" fmla="*/ 5335862 h 6858000"/>
              <a:gd name="connsiteX33" fmla="*/ 987306 w 6338588"/>
              <a:gd name="connsiteY33" fmla="*/ 5352620 h 6858000"/>
              <a:gd name="connsiteX34" fmla="*/ 1002667 w 6338588"/>
              <a:gd name="connsiteY34" fmla="*/ 5341449 h 6858000"/>
              <a:gd name="connsiteX35" fmla="*/ 994289 w 6338588"/>
              <a:gd name="connsiteY35" fmla="*/ 5335862 h 6858000"/>
              <a:gd name="connsiteX36" fmla="*/ 515298 w 6338588"/>
              <a:gd name="connsiteY36" fmla="*/ 5172477 h 6858000"/>
              <a:gd name="connsiteX37" fmla="*/ 517176 w 6338588"/>
              <a:gd name="connsiteY37" fmla="*/ 5173195 h 6858000"/>
              <a:gd name="connsiteX38" fmla="*/ 513902 w 6338588"/>
              <a:gd name="connsiteY38" fmla="*/ 5173874 h 6858000"/>
              <a:gd name="connsiteX39" fmla="*/ 515298 w 6338588"/>
              <a:gd name="connsiteY39" fmla="*/ 5172477 h 6858000"/>
              <a:gd name="connsiteX40" fmla="*/ 592105 w 6338588"/>
              <a:gd name="connsiteY40" fmla="*/ 5074725 h 6858000"/>
              <a:gd name="connsiteX41" fmla="*/ 595549 w 6338588"/>
              <a:gd name="connsiteY41" fmla="*/ 5075848 h 6858000"/>
              <a:gd name="connsiteX42" fmla="*/ 593501 w 6338588"/>
              <a:gd name="connsiteY42" fmla="*/ 5076121 h 6858000"/>
              <a:gd name="connsiteX43" fmla="*/ 592105 w 6338588"/>
              <a:gd name="connsiteY43" fmla="*/ 5074725 h 6858000"/>
              <a:gd name="connsiteX44" fmla="*/ 1145108 w 6338588"/>
              <a:gd name="connsiteY44" fmla="*/ 4943457 h 6858000"/>
              <a:gd name="connsiteX45" fmla="*/ 1147315 w 6338588"/>
              <a:gd name="connsiteY45" fmla="*/ 4943751 h 6858000"/>
              <a:gd name="connsiteX46" fmla="*/ 1145108 w 6338588"/>
              <a:gd name="connsiteY46" fmla="*/ 4944855 h 6858000"/>
              <a:gd name="connsiteX47" fmla="*/ 1145108 w 6338588"/>
              <a:gd name="connsiteY47" fmla="*/ 4943457 h 6858000"/>
              <a:gd name="connsiteX48" fmla="*/ 931446 w 6338588"/>
              <a:gd name="connsiteY48" fmla="*/ 4828948 h 6858000"/>
              <a:gd name="connsiteX49" fmla="*/ 932841 w 6338588"/>
              <a:gd name="connsiteY49" fmla="*/ 4830284 h 6858000"/>
              <a:gd name="connsiteX50" fmla="*/ 931446 w 6338588"/>
              <a:gd name="connsiteY50" fmla="*/ 4830345 h 6858000"/>
              <a:gd name="connsiteX51" fmla="*/ 931446 w 6338588"/>
              <a:gd name="connsiteY51" fmla="*/ 4828948 h 6858000"/>
              <a:gd name="connsiteX52" fmla="*/ 1050531 w 6338588"/>
              <a:gd name="connsiteY52" fmla="*/ 4821774 h 6858000"/>
              <a:gd name="connsiteX53" fmla="*/ 1050147 w 6338588"/>
              <a:gd name="connsiteY53" fmla="*/ 4821967 h 6858000"/>
              <a:gd name="connsiteX54" fmla="*/ 1048751 w 6338588"/>
              <a:gd name="connsiteY54" fmla="*/ 4821967 h 6858000"/>
              <a:gd name="connsiteX55" fmla="*/ 1052940 w 6338588"/>
              <a:gd name="connsiteY55" fmla="*/ 4820569 h 6858000"/>
              <a:gd name="connsiteX56" fmla="*/ 1053794 w 6338588"/>
              <a:gd name="connsiteY56" fmla="*/ 4821423 h 6858000"/>
              <a:gd name="connsiteX57" fmla="*/ 1050531 w 6338588"/>
              <a:gd name="connsiteY57" fmla="*/ 4821774 h 6858000"/>
              <a:gd name="connsiteX58" fmla="*/ 1092042 w 6338588"/>
              <a:gd name="connsiteY58" fmla="*/ 4588759 h 6858000"/>
              <a:gd name="connsiteX59" fmla="*/ 1092243 w 6338588"/>
              <a:gd name="connsiteY59" fmla="*/ 4589035 h 6858000"/>
              <a:gd name="connsiteX60" fmla="*/ 1090646 w 6338588"/>
              <a:gd name="connsiteY60" fmla="*/ 4590154 h 6858000"/>
              <a:gd name="connsiteX61" fmla="*/ 1092042 w 6338588"/>
              <a:gd name="connsiteY61" fmla="*/ 4588759 h 6858000"/>
              <a:gd name="connsiteX62" fmla="*/ 1129746 w 6338588"/>
              <a:gd name="connsiteY62" fmla="*/ 4535692 h 6858000"/>
              <a:gd name="connsiteX63" fmla="*/ 1131519 w 6338588"/>
              <a:gd name="connsiteY63" fmla="*/ 4537022 h 6858000"/>
              <a:gd name="connsiteX64" fmla="*/ 1131143 w 6338588"/>
              <a:gd name="connsiteY64" fmla="*/ 4537090 h 6858000"/>
              <a:gd name="connsiteX65" fmla="*/ 1129746 w 6338588"/>
              <a:gd name="connsiteY65" fmla="*/ 4535692 h 6858000"/>
              <a:gd name="connsiteX66" fmla="*/ 904914 w 6338588"/>
              <a:gd name="connsiteY66" fmla="*/ 4432354 h 6858000"/>
              <a:gd name="connsiteX67" fmla="*/ 906845 w 6338588"/>
              <a:gd name="connsiteY67" fmla="*/ 4433613 h 6858000"/>
              <a:gd name="connsiteX68" fmla="*/ 906311 w 6338588"/>
              <a:gd name="connsiteY68" fmla="*/ 4433752 h 6858000"/>
              <a:gd name="connsiteX69" fmla="*/ 904914 w 6338588"/>
              <a:gd name="connsiteY69" fmla="*/ 4432354 h 6858000"/>
              <a:gd name="connsiteX70" fmla="*/ 751303 w 6338588"/>
              <a:gd name="connsiteY70" fmla="*/ 4248023 h 6858000"/>
              <a:gd name="connsiteX71" fmla="*/ 754159 w 6338588"/>
              <a:gd name="connsiteY71" fmla="*/ 4248801 h 6858000"/>
              <a:gd name="connsiteX72" fmla="*/ 752699 w 6338588"/>
              <a:gd name="connsiteY72" fmla="*/ 4249419 h 6858000"/>
              <a:gd name="connsiteX73" fmla="*/ 751303 w 6338588"/>
              <a:gd name="connsiteY73" fmla="*/ 4248023 h 6858000"/>
              <a:gd name="connsiteX74" fmla="*/ 487369 w 6338588"/>
              <a:gd name="connsiteY74" fmla="*/ 3829086 h 6858000"/>
              <a:gd name="connsiteX75" fmla="*/ 487589 w 6338588"/>
              <a:gd name="connsiteY75" fmla="*/ 3829526 h 6858000"/>
              <a:gd name="connsiteX76" fmla="*/ 485972 w 6338588"/>
              <a:gd name="connsiteY76" fmla="*/ 3830482 h 6858000"/>
              <a:gd name="connsiteX77" fmla="*/ 487369 w 6338588"/>
              <a:gd name="connsiteY77" fmla="*/ 3829086 h 6858000"/>
              <a:gd name="connsiteX78" fmla="*/ 1156280 w 6338588"/>
              <a:gd name="connsiteY78" fmla="*/ 2981436 h 6858000"/>
              <a:gd name="connsiteX79" fmla="*/ 1157676 w 6338588"/>
              <a:gd name="connsiteY79" fmla="*/ 2987021 h 6858000"/>
              <a:gd name="connsiteX80" fmla="*/ 1157676 w 6338588"/>
              <a:gd name="connsiteY80" fmla="*/ 2984230 h 6858000"/>
              <a:gd name="connsiteX81" fmla="*/ 1159071 w 6338588"/>
              <a:gd name="connsiteY81" fmla="*/ 2987021 h 6858000"/>
              <a:gd name="connsiteX82" fmla="*/ 1163262 w 6338588"/>
              <a:gd name="connsiteY82" fmla="*/ 2987021 h 6858000"/>
              <a:gd name="connsiteX83" fmla="*/ 1160469 w 6338588"/>
              <a:gd name="connsiteY83" fmla="*/ 2985625 h 6858000"/>
              <a:gd name="connsiteX84" fmla="*/ 1157676 w 6338588"/>
              <a:gd name="connsiteY84" fmla="*/ 2984230 h 6858000"/>
              <a:gd name="connsiteX85" fmla="*/ 998478 w 6338588"/>
              <a:gd name="connsiteY85" fmla="*/ 2861340 h 6858000"/>
              <a:gd name="connsiteX86" fmla="*/ 997082 w 6338588"/>
              <a:gd name="connsiteY86" fmla="*/ 2862738 h 6858000"/>
              <a:gd name="connsiteX87" fmla="*/ 981719 w 6338588"/>
              <a:gd name="connsiteY87" fmla="*/ 2864133 h 6858000"/>
              <a:gd name="connsiteX88" fmla="*/ 998478 w 6338588"/>
              <a:gd name="connsiteY88" fmla="*/ 2862738 h 6858000"/>
              <a:gd name="connsiteX89" fmla="*/ 998478 w 6338588"/>
              <a:gd name="connsiteY89" fmla="*/ 2861340 h 6858000"/>
              <a:gd name="connsiteX90" fmla="*/ 1487243 w 6338588"/>
              <a:gd name="connsiteY90" fmla="*/ 2501054 h 6858000"/>
              <a:gd name="connsiteX91" fmla="*/ 1488640 w 6338588"/>
              <a:gd name="connsiteY91" fmla="*/ 2501221 h 6858000"/>
              <a:gd name="connsiteX92" fmla="*/ 1488640 w 6338588"/>
              <a:gd name="connsiteY92" fmla="*/ 2502452 h 6858000"/>
              <a:gd name="connsiteX93" fmla="*/ 1487243 w 6338588"/>
              <a:gd name="connsiteY93" fmla="*/ 2501054 h 6858000"/>
              <a:gd name="connsiteX94" fmla="*/ 1025010 w 6338588"/>
              <a:gd name="connsiteY94" fmla="*/ 2358617 h 6858000"/>
              <a:gd name="connsiteX95" fmla="*/ 1026454 w 6338588"/>
              <a:gd name="connsiteY95" fmla="*/ 2358882 h 6858000"/>
              <a:gd name="connsiteX96" fmla="*/ 1023614 w 6338588"/>
              <a:gd name="connsiteY96" fmla="*/ 2360013 h 6858000"/>
              <a:gd name="connsiteX97" fmla="*/ 1025010 w 6338588"/>
              <a:gd name="connsiteY97" fmla="*/ 2358617 h 6858000"/>
              <a:gd name="connsiteX98" fmla="*/ 1079472 w 6338588"/>
              <a:gd name="connsiteY98" fmla="*/ 2308343 h 6858000"/>
              <a:gd name="connsiteX99" fmla="*/ 1080870 w 6338588"/>
              <a:gd name="connsiteY99" fmla="*/ 2308343 h 6858000"/>
              <a:gd name="connsiteX100" fmla="*/ 1081125 w 6338588"/>
              <a:gd name="connsiteY100" fmla="*/ 2309024 h 6858000"/>
              <a:gd name="connsiteX101" fmla="*/ 1466295 w 6338588"/>
              <a:gd name="connsiteY101" fmla="*/ 2295776 h 6858000"/>
              <a:gd name="connsiteX102" fmla="*/ 1463504 w 6338588"/>
              <a:gd name="connsiteY102" fmla="*/ 2312533 h 6858000"/>
              <a:gd name="connsiteX103" fmla="*/ 1619908 w 6338588"/>
              <a:gd name="connsiteY103" fmla="*/ 2304154 h 6858000"/>
              <a:gd name="connsiteX104" fmla="*/ 1619908 w 6338588"/>
              <a:gd name="connsiteY104" fmla="*/ 2297172 h 6858000"/>
              <a:gd name="connsiteX105" fmla="*/ 1477467 w 6338588"/>
              <a:gd name="connsiteY105" fmla="*/ 2297172 h 6858000"/>
              <a:gd name="connsiteX106" fmla="*/ 1469089 w 6338588"/>
              <a:gd name="connsiteY106" fmla="*/ 2297172 h 6858000"/>
              <a:gd name="connsiteX107" fmla="*/ 1466295 w 6338588"/>
              <a:gd name="connsiteY107" fmla="*/ 2297172 h 6858000"/>
              <a:gd name="connsiteX108" fmla="*/ 1466295 w 6338588"/>
              <a:gd name="connsiteY108" fmla="*/ 2295776 h 6858000"/>
              <a:gd name="connsiteX109" fmla="*/ 1393679 w 6338588"/>
              <a:gd name="connsiteY109" fmla="*/ 2083794 h 6858000"/>
              <a:gd name="connsiteX110" fmla="*/ 1398489 w 6338588"/>
              <a:gd name="connsiteY110" fmla="*/ 2084756 h 6858000"/>
              <a:gd name="connsiteX111" fmla="*/ 1399266 w 6338588"/>
              <a:gd name="connsiteY111" fmla="*/ 2086307 h 6858000"/>
              <a:gd name="connsiteX112" fmla="*/ 1393679 w 6338588"/>
              <a:gd name="connsiteY112" fmla="*/ 2087704 h 6858000"/>
              <a:gd name="connsiteX113" fmla="*/ 1392982 w 6338588"/>
              <a:gd name="connsiteY113" fmla="*/ 2082118 h 6858000"/>
              <a:gd name="connsiteX114" fmla="*/ 1393679 w 6338588"/>
              <a:gd name="connsiteY114" fmla="*/ 2082118 h 6858000"/>
              <a:gd name="connsiteX115" fmla="*/ 1393679 w 6338588"/>
              <a:gd name="connsiteY115" fmla="*/ 2083794 h 6858000"/>
              <a:gd name="connsiteX116" fmla="*/ 1392283 w 6338588"/>
              <a:gd name="connsiteY116" fmla="*/ 2083515 h 6858000"/>
              <a:gd name="connsiteX117" fmla="*/ 1138824 w 6338588"/>
              <a:gd name="connsiteY117" fmla="*/ 1647820 h 6858000"/>
              <a:gd name="connsiteX118" fmla="*/ 1139521 w 6338588"/>
              <a:gd name="connsiteY118" fmla="*/ 1647820 h 6858000"/>
              <a:gd name="connsiteX119" fmla="*/ 1142583 w 6338588"/>
              <a:gd name="connsiteY119" fmla="*/ 1647983 h 6858000"/>
              <a:gd name="connsiteX120" fmla="*/ 1142315 w 6338588"/>
              <a:gd name="connsiteY120" fmla="*/ 1652009 h 6858000"/>
              <a:gd name="connsiteX121" fmla="*/ 1138824 w 6338588"/>
              <a:gd name="connsiteY121" fmla="*/ 1647820 h 6858000"/>
              <a:gd name="connsiteX122" fmla="*/ 1115740 w 6338588"/>
              <a:gd name="connsiteY122" fmla="*/ 1586190 h 6858000"/>
              <a:gd name="connsiteX123" fmla="*/ 1115781 w 6338588"/>
              <a:gd name="connsiteY123" fmla="*/ 1586375 h 6858000"/>
              <a:gd name="connsiteX124" fmla="*/ 1114385 w 6338588"/>
              <a:gd name="connsiteY124" fmla="*/ 1586375 h 6858000"/>
              <a:gd name="connsiteX125" fmla="*/ 1505397 w 6338588"/>
              <a:gd name="connsiteY125" fmla="*/ 1516552 h 6858000"/>
              <a:gd name="connsiteX126" fmla="*/ 1506580 w 6338588"/>
              <a:gd name="connsiteY126" fmla="*/ 1518920 h 6858000"/>
              <a:gd name="connsiteX127" fmla="*/ 1505649 w 6338588"/>
              <a:gd name="connsiteY127" fmla="*/ 1519255 h 6858000"/>
              <a:gd name="connsiteX128" fmla="*/ 1505397 w 6338588"/>
              <a:gd name="connsiteY128" fmla="*/ 1519235 h 6858000"/>
              <a:gd name="connsiteX129" fmla="*/ 1035356 w 6338588"/>
              <a:gd name="connsiteY129" fmla="*/ 1335011 h 6858000"/>
              <a:gd name="connsiteX130" fmla="*/ 1034786 w 6338588"/>
              <a:gd name="connsiteY130" fmla="*/ 1336410 h 6858000"/>
              <a:gd name="connsiteX131" fmla="*/ 1034786 w 6338588"/>
              <a:gd name="connsiteY131" fmla="*/ 1335012 h 6858000"/>
              <a:gd name="connsiteX132" fmla="*/ 1508190 w 6338588"/>
              <a:gd name="connsiteY132" fmla="*/ 1193970 h 6858000"/>
              <a:gd name="connsiteX133" fmla="*/ 1522155 w 6338588"/>
              <a:gd name="connsiteY133" fmla="*/ 1196764 h 6858000"/>
              <a:gd name="connsiteX134" fmla="*/ 1508190 w 6338588"/>
              <a:gd name="connsiteY134" fmla="*/ 1195320 h 6858000"/>
              <a:gd name="connsiteX135" fmla="*/ 1293134 w 6338588"/>
              <a:gd name="connsiteY135" fmla="*/ 1185592 h 6858000"/>
              <a:gd name="connsiteX136" fmla="*/ 1274979 w 6338588"/>
              <a:gd name="connsiteY136" fmla="*/ 1191179 h 6858000"/>
              <a:gd name="connsiteX137" fmla="*/ 1293134 w 6338588"/>
              <a:gd name="connsiteY137" fmla="*/ 1192575 h 6858000"/>
              <a:gd name="connsiteX138" fmla="*/ 1293134 w 6338588"/>
              <a:gd name="connsiteY138" fmla="*/ 1185592 h 6858000"/>
              <a:gd name="connsiteX139" fmla="*/ 870002 w 6338588"/>
              <a:gd name="connsiteY139" fmla="*/ 960762 h 6858000"/>
              <a:gd name="connsiteX140" fmla="*/ 873115 w 6338588"/>
              <a:gd name="connsiteY140" fmla="*/ 961235 h 6858000"/>
              <a:gd name="connsiteX141" fmla="*/ 870002 w 6338588"/>
              <a:gd name="connsiteY141" fmla="*/ 962160 h 6858000"/>
              <a:gd name="connsiteX142" fmla="*/ 870002 w 6338588"/>
              <a:gd name="connsiteY142" fmla="*/ 960762 h 6858000"/>
              <a:gd name="connsiteX143" fmla="*/ 751303 w 6338588"/>
              <a:gd name="connsiteY143" fmla="*/ 829496 h 6858000"/>
              <a:gd name="connsiteX144" fmla="*/ 752644 w 6338588"/>
              <a:gd name="connsiteY144" fmla="*/ 829916 h 6858000"/>
              <a:gd name="connsiteX145" fmla="*/ 749905 w 6338588"/>
              <a:gd name="connsiteY145" fmla="*/ 830892 h 6858000"/>
              <a:gd name="connsiteX146" fmla="*/ 751303 w 6338588"/>
              <a:gd name="connsiteY146" fmla="*/ 829496 h 6858000"/>
              <a:gd name="connsiteX147" fmla="*/ 758285 w 6338588"/>
              <a:gd name="connsiteY147" fmla="*/ 561377 h 6858000"/>
              <a:gd name="connsiteX148" fmla="*/ 760019 w 6338588"/>
              <a:gd name="connsiteY148" fmla="*/ 561438 h 6858000"/>
              <a:gd name="connsiteX149" fmla="*/ 758285 w 6338588"/>
              <a:gd name="connsiteY149" fmla="*/ 562772 h 6858000"/>
              <a:gd name="connsiteX150" fmla="*/ 758285 w 6338588"/>
              <a:gd name="connsiteY150" fmla="*/ 561377 h 6858000"/>
              <a:gd name="connsiteX151" fmla="*/ 492954 w 6338588"/>
              <a:gd name="connsiteY151" fmla="*/ 360286 h 6858000"/>
              <a:gd name="connsiteX152" fmla="*/ 494235 w 6338588"/>
              <a:gd name="connsiteY152" fmla="*/ 360286 h 6858000"/>
              <a:gd name="connsiteX153" fmla="*/ 492954 w 6338588"/>
              <a:gd name="connsiteY153" fmla="*/ 361683 h 6858000"/>
              <a:gd name="connsiteX154" fmla="*/ 492954 w 6338588"/>
              <a:gd name="connsiteY154" fmla="*/ 360286 h 6858000"/>
              <a:gd name="connsiteX155" fmla="*/ 520884 w 6338588"/>
              <a:gd name="connsiteY155" fmla="*/ 297445 h 6858000"/>
              <a:gd name="connsiteX156" fmla="*/ 523574 w 6338588"/>
              <a:gd name="connsiteY156" fmla="*/ 298117 h 6858000"/>
              <a:gd name="connsiteX157" fmla="*/ 520884 w 6338588"/>
              <a:gd name="connsiteY157" fmla="*/ 298842 h 6858000"/>
              <a:gd name="connsiteX158" fmla="*/ 520884 w 6338588"/>
              <a:gd name="connsiteY158" fmla="*/ 297445 h 6858000"/>
              <a:gd name="connsiteX159" fmla="*/ 606139 w 6338588"/>
              <a:gd name="connsiteY159" fmla="*/ 244299 h 6858000"/>
              <a:gd name="connsiteX160" fmla="*/ 607466 w 6338588"/>
              <a:gd name="connsiteY160" fmla="*/ 244380 h 6858000"/>
              <a:gd name="connsiteX161" fmla="*/ 606068 w 6338588"/>
              <a:gd name="connsiteY161" fmla="*/ 244380 h 6858000"/>
              <a:gd name="connsiteX162" fmla="*/ 311413 w 6338588"/>
              <a:gd name="connsiteY162" fmla="*/ 0 h 6858000"/>
              <a:gd name="connsiteX163" fmla="*/ 318396 w 6338588"/>
              <a:gd name="connsiteY163" fmla="*/ 0 h 6858000"/>
              <a:gd name="connsiteX164" fmla="*/ 330963 w 6338588"/>
              <a:gd name="connsiteY164" fmla="*/ 0 h 6858000"/>
              <a:gd name="connsiteX165" fmla="*/ 337946 w 6338588"/>
              <a:gd name="connsiteY165" fmla="*/ 0 h 6858000"/>
              <a:gd name="connsiteX166" fmla="*/ 397995 w 6338588"/>
              <a:gd name="connsiteY166" fmla="*/ 11172 h 6858000"/>
              <a:gd name="connsiteX167" fmla="*/ 372858 w 6338588"/>
              <a:gd name="connsiteY167" fmla="*/ 0 h 6858000"/>
              <a:gd name="connsiteX168" fmla="*/ 427320 w 6338588"/>
              <a:gd name="connsiteY168" fmla="*/ 0 h 6858000"/>
              <a:gd name="connsiteX169" fmla="*/ 428716 w 6338588"/>
              <a:gd name="connsiteY169" fmla="*/ 12568 h 6858000"/>
              <a:gd name="connsiteX170" fmla="*/ 431510 w 6338588"/>
              <a:gd name="connsiteY170" fmla="*/ 12568 h 6858000"/>
              <a:gd name="connsiteX171" fmla="*/ 434303 w 6338588"/>
              <a:gd name="connsiteY171" fmla="*/ 0 h 6858000"/>
              <a:gd name="connsiteX172" fmla="*/ 544623 w 6338588"/>
              <a:gd name="connsiteY172" fmla="*/ 0 h 6858000"/>
              <a:gd name="connsiteX173" fmla="*/ 546021 w 6338588"/>
              <a:gd name="connsiteY173" fmla="*/ 5587 h 6858000"/>
              <a:gd name="connsiteX174" fmla="*/ 551606 w 6338588"/>
              <a:gd name="connsiteY174" fmla="*/ 0 h 6858000"/>
              <a:gd name="connsiteX175" fmla="*/ 571158 w 6338588"/>
              <a:gd name="connsiteY175" fmla="*/ 0 h 6858000"/>
              <a:gd name="connsiteX176" fmla="*/ 576743 w 6338588"/>
              <a:gd name="connsiteY176" fmla="*/ 5587 h 6858000"/>
              <a:gd name="connsiteX177" fmla="*/ 578140 w 6338588"/>
              <a:gd name="connsiteY177" fmla="*/ 0 h 6858000"/>
              <a:gd name="connsiteX178" fmla="*/ 6338588 w 6338588"/>
              <a:gd name="connsiteY178" fmla="*/ 0 h 6858000"/>
              <a:gd name="connsiteX179" fmla="*/ 6338588 w 6338588"/>
              <a:gd name="connsiteY179" fmla="*/ 6858000 h 6858000"/>
              <a:gd name="connsiteX180" fmla="*/ 955187 w 6338588"/>
              <a:gd name="connsiteY180" fmla="*/ 6858000 h 6858000"/>
              <a:gd name="connsiteX181" fmla="*/ 948205 w 6338588"/>
              <a:gd name="connsiteY181" fmla="*/ 6858000 h 6858000"/>
              <a:gd name="connsiteX182" fmla="*/ 695443 w 6338588"/>
              <a:gd name="connsiteY182" fmla="*/ 6858000 h 6858000"/>
              <a:gd name="connsiteX183" fmla="*/ 694047 w 6338588"/>
              <a:gd name="connsiteY183" fmla="*/ 6851018 h 6858000"/>
              <a:gd name="connsiteX184" fmla="*/ 737338 w 6338588"/>
              <a:gd name="connsiteY184" fmla="*/ 6851018 h 6858000"/>
              <a:gd name="connsiteX185" fmla="*/ 737338 w 6338588"/>
              <a:gd name="connsiteY185" fmla="*/ 6842639 h 6858000"/>
              <a:gd name="connsiteX186" fmla="*/ 548814 w 6338588"/>
              <a:gd name="connsiteY186" fmla="*/ 6816107 h 6858000"/>
              <a:gd name="connsiteX187" fmla="*/ 695443 w 6338588"/>
              <a:gd name="connsiteY187" fmla="*/ 6810520 h 6858000"/>
              <a:gd name="connsiteX188" fmla="*/ 754094 w 6338588"/>
              <a:gd name="connsiteY188" fmla="*/ 6799349 h 6858000"/>
              <a:gd name="connsiteX189" fmla="*/ 763870 w 6338588"/>
              <a:gd name="connsiteY189" fmla="*/ 6796557 h 6858000"/>
              <a:gd name="connsiteX190" fmla="*/ 790403 w 6338588"/>
              <a:gd name="connsiteY190" fmla="*/ 6792366 h 6858000"/>
              <a:gd name="connsiteX191" fmla="*/ 896536 w 6338588"/>
              <a:gd name="connsiteY191" fmla="*/ 6803538 h 6858000"/>
              <a:gd name="connsiteX192" fmla="*/ 1033390 w 6338588"/>
              <a:gd name="connsiteY192" fmla="*/ 6806331 h 6858000"/>
              <a:gd name="connsiteX193" fmla="*/ 1101817 w 6338588"/>
              <a:gd name="connsiteY193" fmla="*/ 6803538 h 6858000"/>
              <a:gd name="connsiteX194" fmla="*/ 1111592 w 6338588"/>
              <a:gd name="connsiteY194" fmla="*/ 6800746 h 6858000"/>
              <a:gd name="connsiteX195" fmla="*/ 1146504 w 6338588"/>
              <a:gd name="connsiteY195" fmla="*/ 6795160 h 6858000"/>
              <a:gd name="connsiteX196" fmla="*/ 1269394 w 6338588"/>
              <a:gd name="connsiteY196" fmla="*/ 6793764 h 6858000"/>
              <a:gd name="connsiteX197" fmla="*/ 1240068 w 6338588"/>
              <a:gd name="connsiteY197" fmla="*/ 6790970 h 6858000"/>
              <a:gd name="connsiteX198" fmla="*/ 1273583 w 6338588"/>
              <a:gd name="connsiteY198" fmla="*/ 6788177 h 6858000"/>
              <a:gd name="connsiteX199" fmla="*/ 1369940 w 6338588"/>
              <a:gd name="connsiteY199" fmla="*/ 6792366 h 6858000"/>
              <a:gd name="connsiteX200" fmla="*/ 1369940 w 6338588"/>
              <a:gd name="connsiteY200" fmla="*/ 6793764 h 6858000"/>
              <a:gd name="connsiteX201" fmla="*/ 1402059 w 6338588"/>
              <a:gd name="connsiteY201" fmla="*/ 6800746 h 6858000"/>
              <a:gd name="connsiteX202" fmla="*/ 1402059 w 6338588"/>
              <a:gd name="connsiteY202" fmla="*/ 6799349 h 6858000"/>
              <a:gd name="connsiteX203" fmla="*/ 1374129 w 6338588"/>
              <a:gd name="connsiteY203" fmla="*/ 6793764 h 6858000"/>
              <a:gd name="connsiteX204" fmla="*/ 1413231 w 6338588"/>
              <a:gd name="connsiteY204" fmla="*/ 6767231 h 6858000"/>
              <a:gd name="connsiteX205" fmla="*/ 1312684 w 6338588"/>
              <a:gd name="connsiteY205" fmla="*/ 6767231 h 6858000"/>
              <a:gd name="connsiteX206" fmla="*/ 1311288 w 6338588"/>
              <a:gd name="connsiteY206" fmla="*/ 6767231 h 6858000"/>
              <a:gd name="connsiteX207" fmla="*/ 1312684 w 6338588"/>
              <a:gd name="connsiteY207" fmla="*/ 6768627 h 6858000"/>
              <a:gd name="connsiteX208" fmla="*/ 1301513 w 6338588"/>
              <a:gd name="connsiteY208" fmla="*/ 6774214 h 6858000"/>
              <a:gd name="connsiteX209" fmla="*/ 1267998 w 6338588"/>
              <a:gd name="connsiteY209" fmla="*/ 6758851 h 6858000"/>
              <a:gd name="connsiteX210" fmla="*/ 1185605 w 6338588"/>
              <a:gd name="connsiteY210" fmla="*/ 6765834 h 6858000"/>
              <a:gd name="connsiteX211" fmla="*/ 1139521 w 6338588"/>
              <a:gd name="connsiteY211" fmla="*/ 6760249 h 6858000"/>
              <a:gd name="connsiteX212" fmla="*/ 1125556 w 6338588"/>
              <a:gd name="connsiteY212" fmla="*/ 6764438 h 6858000"/>
              <a:gd name="connsiteX213" fmla="*/ 741527 w 6338588"/>
              <a:gd name="connsiteY213" fmla="*/ 6763041 h 6858000"/>
              <a:gd name="connsiteX214" fmla="*/ 620033 w 6338588"/>
              <a:gd name="connsiteY214" fmla="*/ 6757456 h 6858000"/>
              <a:gd name="connsiteX215" fmla="*/ 606068 w 6338588"/>
              <a:gd name="connsiteY215" fmla="*/ 6742095 h 6858000"/>
              <a:gd name="connsiteX216" fmla="*/ 578140 w 6338588"/>
              <a:gd name="connsiteY216" fmla="*/ 6747680 h 6858000"/>
              <a:gd name="connsiteX217" fmla="*/ 553003 w 6338588"/>
              <a:gd name="connsiteY217" fmla="*/ 6744888 h 6858000"/>
              <a:gd name="connsiteX218" fmla="*/ 554399 w 6338588"/>
              <a:gd name="connsiteY218" fmla="*/ 6744888 h 6858000"/>
              <a:gd name="connsiteX219" fmla="*/ 576743 w 6338588"/>
              <a:gd name="connsiteY219" fmla="*/ 6732319 h 6858000"/>
              <a:gd name="connsiteX220" fmla="*/ 673100 w 6338588"/>
              <a:gd name="connsiteY220" fmla="*/ 6726734 h 6858000"/>
              <a:gd name="connsiteX221" fmla="*/ 673100 w 6338588"/>
              <a:gd name="connsiteY221" fmla="*/ 6715562 h 6858000"/>
              <a:gd name="connsiteX222" fmla="*/ 639585 w 6338588"/>
              <a:gd name="connsiteY222" fmla="*/ 6715562 h 6858000"/>
              <a:gd name="connsiteX223" fmla="*/ 637490 w 6338588"/>
              <a:gd name="connsiteY223" fmla="*/ 6714165 h 6858000"/>
              <a:gd name="connsiteX224" fmla="*/ 640981 w 6338588"/>
              <a:gd name="connsiteY224" fmla="*/ 6714165 h 6858000"/>
              <a:gd name="connsiteX225" fmla="*/ 635396 w 6338588"/>
              <a:gd name="connsiteY225" fmla="*/ 6712769 h 6858000"/>
              <a:gd name="connsiteX226" fmla="*/ 637490 w 6338588"/>
              <a:gd name="connsiteY226" fmla="*/ 6714165 h 6858000"/>
              <a:gd name="connsiteX227" fmla="*/ 558588 w 6338588"/>
              <a:gd name="connsiteY227" fmla="*/ 6714165 h 6858000"/>
              <a:gd name="connsiteX228" fmla="*/ 555797 w 6338588"/>
              <a:gd name="connsiteY228" fmla="*/ 6702993 h 6858000"/>
              <a:gd name="connsiteX229" fmla="*/ 580933 w 6338588"/>
              <a:gd name="connsiteY229" fmla="*/ 6694615 h 6858000"/>
              <a:gd name="connsiteX230" fmla="*/ 818333 w 6338588"/>
              <a:gd name="connsiteY230" fmla="*/ 6687632 h 6858000"/>
              <a:gd name="connsiteX231" fmla="*/ 909103 w 6338588"/>
              <a:gd name="connsiteY231" fmla="*/ 6691822 h 6858000"/>
              <a:gd name="connsiteX232" fmla="*/ 952394 w 6338588"/>
              <a:gd name="connsiteY232" fmla="*/ 6687632 h 6858000"/>
              <a:gd name="connsiteX233" fmla="*/ 1100420 w 6338588"/>
              <a:gd name="connsiteY233" fmla="*/ 6679254 h 6858000"/>
              <a:gd name="connsiteX234" fmla="*/ 1210742 w 6338588"/>
              <a:gd name="connsiteY234" fmla="*/ 6669478 h 6858000"/>
              <a:gd name="connsiteX235" fmla="*/ 1333632 w 6338588"/>
              <a:gd name="connsiteY235" fmla="*/ 6686237 h 6858000"/>
              <a:gd name="connsiteX236" fmla="*/ 1319667 w 6338588"/>
              <a:gd name="connsiteY236" fmla="*/ 6659704 h 6858000"/>
              <a:gd name="connsiteX237" fmla="*/ 1318269 w 6338588"/>
              <a:gd name="connsiteY237" fmla="*/ 6659704 h 6858000"/>
              <a:gd name="connsiteX238" fmla="*/ 1308495 w 6338588"/>
              <a:gd name="connsiteY238" fmla="*/ 6638757 h 6858000"/>
              <a:gd name="connsiteX239" fmla="*/ 1240068 w 6338588"/>
              <a:gd name="connsiteY239" fmla="*/ 6635963 h 6858000"/>
              <a:gd name="connsiteX240" fmla="*/ 1192588 w 6338588"/>
              <a:gd name="connsiteY240" fmla="*/ 6654118 h 6858000"/>
              <a:gd name="connsiteX241" fmla="*/ 1166054 w 6338588"/>
              <a:gd name="connsiteY241" fmla="*/ 6633170 h 6858000"/>
              <a:gd name="connsiteX242" fmla="*/ 1111592 w 6338588"/>
              <a:gd name="connsiteY242" fmla="*/ 6642946 h 6858000"/>
              <a:gd name="connsiteX243" fmla="*/ 1106007 w 6338588"/>
              <a:gd name="connsiteY243" fmla="*/ 6633170 h 6858000"/>
              <a:gd name="connsiteX244" fmla="*/ 1090646 w 6338588"/>
              <a:gd name="connsiteY244" fmla="*/ 6645739 h 6858000"/>
              <a:gd name="connsiteX245" fmla="*/ 1022218 w 6338588"/>
              <a:gd name="connsiteY245" fmla="*/ 6633170 h 6858000"/>
              <a:gd name="connsiteX246" fmla="*/ 1019425 w 6338588"/>
              <a:gd name="connsiteY246" fmla="*/ 6661100 h 6858000"/>
              <a:gd name="connsiteX247" fmla="*/ 998478 w 6338588"/>
              <a:gd name="connsiteY247" fmla="*/ 6620603 h 6858000"/>
              <a:gd name="connsiteX248" fmla="*/ 962170 w 6338588"/>
              <a:gd name="connsiteY248" fmla="*/ 6648533 h 6858000"/>
              <a:gd name="connsiteX249" fmla="*/ 955187 w 6338588"/>
              <a:gd name="connsiteY249" fmla="*/ 6630378 h 6858000"/>
              <a:gd name="connsiteX250" fmla="*/ 818333 w 6338588"/>
              <a:gd name="connsiteY250" fmla="*/ 6638757 h 6858000"/>
              <a:gd name="connsiteX251" fmla="*/ 678686 w 6338588"/>
              <a:gd name="connsiteY251" fmla="*/ 6642946 h 6858000"/>
              <a:gd name="connsiteX252" fmla="*/ 664721 w 6338588"/>
              <a:gd name="connsiteY252" fmla="*/ 6631774 h 6858000"/>
              <a:gd name="connsiteX253" fmla="*/ 667513 w 6338588"/>
              <a:gd name="connsiteY253" fmla="*/ 6621999 h 6858000"/>
              <a:gd name="connsiteX254" fmla="*/ 571158 w 6338588"/>
              <a:gd name="connsiteY254" fmla="*/ 6637361 h 6858000"/>
              <a:gd name="connsiteX255" fmla="*/ 523678 w 6338588"/>
              <a:gd name="connsiteY255" fmla="*/ 6635963 h 6858000"/>
              <a:gd name="connsiteX256" fmla="*/ 504126 w 6338588"/>
              <a:gd name="connsiteY256" fmla="*/ 6638757 h 6858000"/>
              <a:gd name="connsiteX257" fmla="*/ 414753 w 6338588"/>
              <a:gd name="connsiteY257" fmla="*/ 6628981 h 6858000"/>
              <a:gd name="connsiteX258" fmla="*/ 328346 w 6338588"/>
              <a:gd name="connsiteY258" fmla="*/ 6633345 h 6858000"/>
              <a:gd name="connsiteX259" fmla="*/ 243881 w 6338588"/>
              <a:gd name="connsiteY259" fmla="*/ 6617973 h 6858000"/>
              <a:gd name="connsiteX260" fmla="*/ 259744 w 6338588"/>
              <a:gd name="connsiteY260" fmla="*/ 6609431 h 6858000"/>
              <a:gd name="connsiteX261" fmla="*/ 261140 w 6338588"/>
              <a:gd name="connsiteY261" fmla="*/ 6609431 h 6858000"/>
              <a:gd name="connsiteX262" fmla="*/ 297448 w 6338588"/>
              <a:gd name="connsiteY262" fmla="*/ 6609431 h 6858000"/>
              <a:gd name="connsiteX263" fmla="*/ 298846 w 6338588"/>
              <a:gd name="connsiteY263" fmla="*/ 6610827 h 6858000"/>
              <a:gd name="connsiteX264" fmla="*/ 298846 w 6338588"/>
              <a:gd name="connsiteY264" fmla="*/ 6608035 h 6858000"/>
              <a:gd name="connsiteX265" fmla="*/ 261140 w 6338588"/>
              <a:gd name="connsiteY265" fmla="*/ 6609431 h 6858000"/>
              <a:gd name="connsiteX266" fmla="*/ 224832 w 6338588"/>
              <a:gd name="connsiteY266" fmla="*/ 6602449 h 6858000"/>
              <a:gd name="connsiteX267" fmla="*/ 224832 w 6338588"/>
              <a:gd name="connsiteY267" fmla="*/ 6601053 h 6858000"/>
              <a:gd name="connsiteX268" fmla="*/ 202489 w 6338588"/>
              <a:gd name="connsiteY268" fmla="*/ 6591277 h 6858000"/>
              <a:gd name="connsiteX269" fmla="*/ 125683 w 6338588"/>
              <a:gd name="connsiteY269" fmla="*/ 6591277 h 6858000"/>
              <a:gd name="connsiteX270" fmla="*/ 100547 w 6338588"/>
              <a:gd name="connsiteY270" fmla="*/ 6578709 h 6858000"/>
              <a:gd name="connsiteX271" fmla="*/ 103338 w 6338588"/>
              <a:gd name="connsiteY271" fmla="*/ 6571727 h 6858000"/>
              <a:gd name="connsiteX272" fmla="*/ 296053 w 6338588"/>
              <a:gd name="connsiteY272" fmla="*/ 6571727 h 6858000"/>
              <a:gd name="connsiteX273" fmla="*/ 173163 w 6338588"/>
              <a:gd name="connsiteY273" fmla="*/ 6517265 h 6858000"/>
              <a:gd name="connsiteX274" fmla="*/ 209471 w 6338588"/>
              <a:gd name="connsiteY274" fmla="*/ 6518662 h 6858000"/>
              <a:gd name="connsiteX275" fmla="*/ 216454 w 6338588"/>
              <a:gd name="connsiteY275" fmla="*/ 6506093 h 6858000"/>
              <a:gd name="connsiteX276" fmla="*/ 282088 w 6338588"/>
              <a:gd name="connsiteY276" fmla="*/ 6506093 h 6858000"/>
              <a:gd name="connsiteX277" fmla="*/ 282088 w 6338588"/>
              <a:gd name="connsiteY277" fmla="*/ 6501904 h 6858000"/>
              <a:gd name="connsiteX278" fmla="*/ 216454 w 6338588"/>
              <a:gd name="connsiteY278" fmla="*/ 6506093 h 6858000"/>
              <a:gd name="connsiteX279" fmla="*/ 192713 w 6338588"/>
              <a:gd name="connsiteY279" fmla="*/ 6489336 h 6858000"/>
              <a:gd name="connsiteX280" fmla="*/ 83788 w 6338588"/>
              <a:gd name="connsiteY280" fmla="*/ 6466993 h 6858000"/>
              <a:gd name="connsiteX281" fmla="*/ 93564 w 6338588"/>
              <a:gd name="connsiteY281" fmla="*/ 6462802 h 6858000"/>
              <a:gd name="connsiteX282" fmla="*/ 206678 w 6338588"/>
              <a:gd name="connsiteY282" fmla="*/ 6454424 h 6858000"/>
              <a:gd name="connsiteX283" fmla="*/ 413356 w 6338588"/>
              <a:gd name="connsiteY283" fmla="*/ 6454424 h 6858000"/>
              <a:gd name="connsiteX284" fmla="*/ 393806 w 6338588"/>
              <a:gd name="connsiteY284" fmla="*/ 6440459 h 6858000"/>
              <a:gd name="connsiteX285" fmla="*/ 192713 w 6338588"/>
              <a:gd name="connsiteY285" fmla="*/ 6423703 h 6858000"/>
              <a:gd name="connsiteX286" fmla="*/ 164783 w 6338588"/>
              <a:gd name="connsiteY286" fmla="*/ 6402755 h 6858000"/>
              <a:gd name="connsiteX287" fmla="*/ 244998 w 6338588"/>
              <a:gd name="connsiteY287" fmla="*/ 6392236 h 6858000"/>
              <a:gd name="connsiteX288" fmla="*/ 248573 w 6338588"/>
              <a:gd name="connsiteY288" fmla="*/ 6392981 h 6858000"/>
              <a:gd name="connsiteX289" fmla="*/ 255323 w 6338588"/>
              <a:gd name="connsiteY289" fmla="*/ 6392089 h 6858000"/>
              <a:gd name="connsiteX290" fmla="*/ 323981 w 6338588"/>
              <a:gd name="connsiteY290" fmla="*/ 6398566 h 6858000"/>
              <a:gd name="connsiteX291" fmla="*/ 322585 w 6338588"/>
              <a:gd name="connsiteY291" fmla="*/ 6383205 h 6858000"/>
              <a:gd name="connsiteX292" fmla="*/ 255323 w 6338588"/>
              <a:gd name="connsiteY292" fmla="*/ 6392089 h 6858000"/>
              <a:gd name="connsiteX293" fmla="*/ 249969 w 6338588"/>
              <a:gd name="connsiteY293" fmla="*/ 6391583 h 6858000"/>
              <a:gd name="connsiteX294" fmla="*/ 244998 w 6338588"/>
              <a:gd name="connsiteY294" fmla="*/ 6392236 h 6858000"/>
              <a:gd name="connsiteX295" fmla="*/ 215056 w 6338588"/>
              <a:gd name="connsiteY295" fmla="*/ 6385998 h 6858000"/>
              <a:gd name="connsiteX296" fmla="*/ 187128 w 6338588"/>
              <a:gd name="connsiteY296" fmla="*/ 6374827 h 6858000"/>
              <a:gd name="connsiteX297" fmla="*/ 230419 w 6338588"/>
              <a:gd name="connsiteY297" fmla="*/ 6359466 h 6858000"/>
              <a:gd name="connsiteX298" fmla="*/ 233210 w 6338588"/>
              <a:gd name="connsiteY298" fmla="*/ 6341312 h 6858000"/>
              <a:gd name="connsiteX299" fmla="*/ 233210 w 6338588"/>
              <a:gd name="connsiteY299" fmla="*/ 6342708 h 6858000"/>
              <a:gd name="connsiteX300" fmla="*/ 274736 w 6338588"/>
              <a:gd name="connsiteY300" fmla="*/ 6352396 h 6858000"/>
              <a:gd name="connsiteX301" fmla="*/ 273709 w 6338588"/>
              <a:gd name="connsiteY301" fmla="*/ 6353879 h 6858000"/>
              <a:gd name="connsiteX302" fmla="*/ 277618 w 6338588"/>
              <a:gd name="connsiteY302" fmla="*/ 6353321 h 6858000"/>
              <a:gd name="connsiteX303" fmla="*/ 283483 w 6338588"/>
              <a:gd name="connsiteY303" fmla="*/ 6355275 h 6858000"/>
              <a:gd name="connsiteX304" fmla="*/ 283483 w 6338588"/>
              <a:gd name="connsiteY304" fmla="*/ 6352484 h 6858000"/>
              <a:gd name="connsiteX305" fmla="*/ 277618 w 6338588"/>
              <a:gd name="connsiteY305" fmla="*/ 6353321 h 6858000"/>
              <a:gd name="connsiteX306" fmla="*/ 275105 w 6338588"/>
              <a:gd name="connsiteY306" fmla="*/ 6352484 h 6858000"/>
              <a:gd name="connsiteX307" fmla="*/ 274736 w 6338588"/>
              <a:gd name="connsiteY307" fmla="*/ 6352396 h 6858000"/>
              <a:gd name="connsiteX308" fmla="*/ 286277 w 6338588"/>
              <a:gd name="connsiteY308" fmla="*/ 6335725 h 6858000"/>
              <a:gd name="connsiteX309" fmla="*/ 261140 w 6338588"/>
              <a:gd name="connsiteY309" fmla="*/ 6324554 h 6858000"/>
              <a:gd name="connsiteX310" fmla="*/ 20948 w 6338588"/>
              <a:gd name="connsiteY310" fmla="*/ 6309193 h 6858000"/>
              <a:gd name="connsiteX311" fmla="*/ 0 w 6338588"/>
              <a:gd name="connsiteY311" fmla="*/ 6302210 h 6858000"/>
              <a:gd name="connsiteX312" fmla="*/ 29326 w 6338588"/>
              <a:gd name="connsiteY312" fmla="*/ 6296625 h 6858000"/>
              <a:gd name="connsiteX313" fmla="*/ 198074 w 6338588"/>
              <a:gd name="connsiteY313" fmla="*/ 6295253 h 6858000"/>
              <a:gd name="connsiteX314" fmla="*/ 201091 w 6338588"/>
              <a:gd name="connsiteY314" fmla="*/ 6296625 h 6858000"/>
              <a:gd name="connsiteX315" fmla="*/ 201526 w 6338588"/>
              <a:gd name="connsiteY315" fmla="*/ 6296749 h 6858000"/>
              <a:gd name="connsiteX316" fmla="*/ 203885 w 6338588"/>
              <a:gd name="connsiteY316" fmla="*/ 6305004 h 6858000"/>
              <a:gd name="connsiteX317" fmla="*/ 210867 w 6338588"/>
              <a:gd name="connsiteY317" fmla="*/ 6299417 h 6858000"/>
              <a:gd name="connsiteX318" fmla="*/ 251364 w 6338588"/>
              <a:gd name="connsiteY318" fmla="*/ 6299417 h 6858000"/>
              <a:gd name="connsiteX319" fmla="*/ 253693 w 6338588"/>
              <a:gd name="connsiteY319" fmla="*/ 6297090 h 6858000"/>
              <a:gd name="connsiteX320" fmla="*/ 266727 w 6338588"/>
              <a:gd name="connsiteY320" fmla="*/ 6293832 h 6858000"/>
              <a:gd name="connsiteX321" fmla="*/ 262536 w 6338588"/>
              <a:gd name="connsiteY321" fmla="*/ 6288245 h 6858000"/>
              <a:gd name="connsiteX322" fmla="*/ 253693 w 6338588"/>
              <a:gd name="connsiteY322" fmla="*/ 6297090 h 6858000"/>
              <a:gd name="connsiteX323" fmla="*/ 249969 w 6338588"/>
              <a:gd name="connsiteY323" fmla="*/ 6298021 h 6858000"/>
              <a:gd name="connsiteX324" fmla="*/ 210867 w 6338588"/>
              <a:gd name="connsiteY324" fmla="*/ 6299417 h 6858000"/>
              <a:gd name="connsiteX325" fmla="*/ 201526 w 6338588"/>
              <a:gd name="connsiteY325" fmla="*/ 6296749 h 6858000"/>
              <a:gd name="connsiteX326" fmla="*/ 201091 w 6338588"/>
              <a:gd name="connsiteY326" fmla="*/ 6295228 h 6858000"/>
              <a:gd name="connsiteX327" fmla="*/ 198074 w 6338588"/>
              <a:gd name="connsiteY327" fmla="*/ 6295253 h 6858000"/>
              <a:gd name="connsiteX328" fmla="*/ 185730 w 6338588"/>
              <a:gd name="connsiteY328" fmla="*/ 6289643 h 6858000"/>
              <a:gd name="connsiteX329" fmla="*/ 109292 w 6338588"/>
              <a:gd name="connsiteY329" fmla="*/ 6277982 h 6858000"/>
              <a:gd name="connsiteX330" fmla="*/ 188524 w 6338588"/>
              <a:gd name="connsiteY330" fmla="*/ 6271489 h 6858000"/>
              <a:gd name="connsiteX331" fmla="*/ 240193 w 6338588"/>
              <a:gd name="connsiteY331" fmla="*/ 6260317 h 6858000"/>
              <a:gd name="connsiteX332" fmla="*/ 217850 w 6338588"/>
              <a:gd name="connsiteY332" fmla="*/ 6235181 h 6858000"/>
              <a:gd name="connsiteX333" fmla="*/ 240193 w 6338588"/>
              <a:gd name="connsiteY333" fmla="*/ 6226802 h 6858000"/>
              <a:gd name="connsiteX334" fmla="*/ 365876 w 6338588"/>
              <a:gd name="connsiteY334" fmla="*/ 6226802 h 6858000"/>
              <a:gd name="connsiteX335" fmla="*/ 364480 w 6338588"/>
              <a:gd name="connsiteY335" fmla="*/ 6217027 h 6858000"/>
              <a:gd name="connsiteX336" fmla="*/ 106132 w 6338588"/>
              <a:gd name="connsiteY336" fmla="*/ 6217027 h 6858000"/>
              <a:gd name="connsiteX337" fmla="*/ 122890 w 6338588"/>
              <a:gd name="connsiteY337" fmla="*/ 6207251 h 6858000"/>
              <a:gd name="connsiteX338" fmla="*/ 82534 w 6338588"/>
              <a:gd name="connsiteY338" fmla="*/ 6183596 h 6858000"/>
              <a:gd name="connsiteX339" fmla="*/ 261140 w 6338588"/>
              <a:gd name="connsiteY339" fmla="*/ 6193287 h 6858000"/>
              <a:gd name="connsiteX340" fmla="*/ 261140 w 6338588"/>
              <a:gd name="connsiteY340" fmla="*/ 6182116 h 6858000"/>
              <a:gd name="connsiteX341" fmla="*/ 234608 w 6338588"/>
              <a:gd name="connsiteY341" fmla="*/ 6176529 h 6858000"/>
              <a:gd name="connsiteX342" fmla="*/ 293259 w 6338588"/>
              <a:gd name="connsiteY342" fmla="*/ 6186305 h 6858000"/>
              <a:gd name="connsiteX343" fmla="*/ 481783 w 6338588"/>
              <a:gd name="connsiteY343" fmla="*/ 6194683 h 6858000"/>
              <a:gd name="connsiteX344" fmla="*/ 624224 w 6338588"/>
              <a:gd name="connsiteY344" fmla="*/ 6182116 h 6858000"/>
              <a:gd name="connsiteX345" fmla="*/ 638187 w 6338588"/>
              <a:gd name="connsiteY345" fmla="*/ 6184907 h 6858000"/>
              <a:gd name="connsiteX346" fmla="*/ 638187 w 6338588"/>
              <a:gd name="connsiteY346" fmla="*/ 6179322 h 6858000"/>
              <a:gd name="connsiteX347" fmla="*/ 622827 w 6338588"/>
              <a:gd name="connsiteY347" fmla="*/ 6182116 h 6858000"/>
              <a:gd name="connsiteX348" fmla="*/ 656341 w 6338588"/>
              <a:gd name="connsiteY348" fmla="*/ 6173736 h 6858000"/>
              <a:gd name="connsiteX349" fmla="*/ 761077 w 6338588"/>
              <a:gd name="connsiteY349" fmla="*/ 6172340 h 6858000"/>
              <a:gd name="connsiteX350" fmla="*/ 441285 w 6338588"/>
              <a:gd name="connsiteY350" fmla="*/ 6166755 h 6858000"/>
              <a:gd name="connsiteX351" fmla="*/ 434303 w 6338588"/>
              <a:gd name="connsiteY351" fmla="*/ 6166755 h 6858000"/>
              <a:gd name="connsiteX352" fmla="*/ 311413 w 6338588"/>
              <a:gd name="connsiteY352" fmla="*/ 6159773 h 6858000"/>
              <a:gd name="connsiteX353" fmla="*/ 303384 w 6338588"/>
              <a:gd name="connsiteY353" fmla="*/ 6148949 h 6858000"/>
              <a:gd name="connsiteX354" fmla="*/ 294499 w 6338588"/>
              <a:gd name="connsiteY354" fmla="*/ 6155995 h 6858000"/>
              <a:gd name="connsiteX355" fmla="*/ 293259 w 6338588"/>
              <a:gd name="connsiteY355" fmla="*/ 6155583 h 6858000"/>
              <a:gd name="connsiteX356" fmla="*/ 290344 w 6338588"/>
              <a:gd name="connsiteY356" fmla="*/ 6154896 h 6858000"/>
              <a:gd name="connsiteX357" fmla="*/ 273709 w 6338588"/>
              <a:gd name="connsiteY357" fmla="*/ 6143014 h 6858000"/>
              <a:gd name="connsiteX358" fmla="*/ 269519 w 6338588"/>
              <a:gd name="connsiteY358" fmla="*/ 6149997 h 6858000"/>
              <a:gd name="connsiteX359" fmla="*/ 290344 w 6338588"/>
              <a:gd name="connsiteY359" fmla="*/ 6154896 h 6858000"/>
              <a:gd name="connsiteX360" fmla="*/ 293259 w 6338588"/>
              <a:gd name="connsiteY360" fmla="*/ 6156979 h 6858000"/>
              <a:gd name="connsiteX361" fmla="*/ 294499 w 6338588"/>
              <a:gd name="connsiteY361" fmla="*/ 6155995 h 6858000"/>
              <a:gd name="connsiteX362" fmla="*/ 297448 w 6338588"/>
              <a:gd name="connsiteY362" fmla="*/ 6156979 h 6858000"/>
              <a:gd name="connsiteX363" fmla="*/ 297448 w 6338588"/>
              <a:gd name="connsiteY363" fmla="*/ 6159773 h 6858000"/>
              <a:gd name="connsiteX364" fmla="*/ 230419 w 6338588"/>
              <a:gd name="connsiteY364" fmla="*/ 6163962 h 6858000"/>
              <a:gd name="connsiteX365" fmla="*/ 72617 w 6338588"/>
              <a:gd name="connsiteY365" fmla="*/ 6138825 h 6858000"/>
              <a:gd name="connsiteX366" fmla="*/ 30722 w 6338588"/>
              <a:gd name="connsiteY366" fmla="*/ 6152790 h 6858000"/>
              <a:gd name="connsiteX367" fmla="*/ 27930 w 6338588"/>
              <a:gd name="connsiteY367" fmla="*/ 6130447 h 6858000"/>
              <a:gd name="connsiteX368" fmla="*/ 43756 w 6338588"/>
              <a:gd name="connsiteY368" fmla="*/ 6134404 h 6858000"/>
              <a:gd name="connsiteX369" fmla="*/ 43291 w 6338588"/>
              <a:gd name="connsiteY369" fmla="*/ 6134636 h 6858000"/>
              <a:gd name="connsiteX370" fmla="*/ 43920 w 6338588"/>
              <a:gd name="connsiteY370" fmla="*/ 6134445 h 6858000"/>
              <a:gd name="connsiteX371" fmla="*/ 44687 w 6338588"/>
              <a:gd name="connsiteY371" fmla="*/ 6134636 h 6858000"/>
              <a:gd name="connsiteX372" fmla="*/ 45298 w 6338588"/>
              <a:gd name="connsiteY372" fmla="*/ 6134025 h 6858000"/>
              <a:gd name="connsiteX373" fmla="*/ 75410 w 6338588"/>
              <a:gd name="connsiteY373" fmla="*/ 6124860 h 6858000"/>
              <a:gd name="connsiteX374" fmla="*/ 226228 w 6338588"/>
              <a:gd name="connsiteY374" fmla="*/ 6117878 h 6858000"/>
              <a:gd name="connsiteX375" fmla="*/ 226228 w 6338588"/>
              <a:gd name="connsiteY375" fmla="*/ 6113689 h 6858000"/>
              <a:gd name="connsiteX376" fmla="*/ 64238 w 6338588"/>
              <a:gd name="connsiteY376" fmla="*/ 6105310 h 6858000"/>
              <a:gd name="connsiteX377" fmla="*/ 64238 w 6338588"/>
              <a:gd name="connsiteY377" fmla="*/ 6089949 h 6858000"/>
              <a:gd name="connsiteX378" fmla="*/ 152216 w 6338588"/>
              <a:gd name="connsiteY378" fmla="*/ 6084363 h 6858000"/>
              <a:gd name="connsiteX379" fmla="*/ 153302 w 6338588"/>
              <a:gd name="connsiteY379" fmla="*/ 6085449 h 6858000"/>
              <a:gd name="connsiteX380" fmla="*/ 150820 w 6338588"/>
              <a:gd name="connsiteY380" fmla="*/ 6085760 h 6858000"/>
              <a:gd name="connsiteX381" fmla="*/ 153611 w 6338588"/>
              <a:gd name="connsiteY381" fmla="*/ 6085760 h 6858000"/>
              <a:gd name="connsiteX382" fmla="*/ 153302 w 6338588"/>
              <a:gd name="connsiteY382" fmla="*/ 6085449 h 6858000"/>
              <a:gd name="connsiteX383" fmla="*/ 173163 w 6338588"/>
              <a:gd name="connsiteY383" fmla="*/ 6082967 h 6858000"/>
              <a:gd name="connsiteX384" fmla="*/ 198300 w 6338588"/>
              <a:gd name="connsiteY384" fmla="*/ 6094139 h 6858000"/>
              <a:gd name="connsiteX385" fmla="*/ 201441 w 6338588"/>
              <a:gd name="connsiteY385" fmla="*/ 6093265 h 6858000"/>
              <a:gd name="connsiteX386" fmla="*/ 199913 w 6338588"/>
              <a:gd name="connsiteY386" fmla="*/ 6094369 h 6858000"/>
              <a:gd name="connsiteX387" fmla="*/ 198300 w 6338588"/>
              <a:gd name="connsiteY387" fmla="*/ 6095534 h 6858000"/>
              <a:gd name="connsiteX388" fmla="*/ 200691 w 6338588"/>
              <a:gd name="connsiteY388" fmla="*/ 6094480 h 6858000"/>
              <a:gd name="connsiteX389" fmla="*/ 245779 w 6338588"/>
              <a:gd name="connsiteY389" fmla="*/ 6074589 h 6858000"/>
              <a:gd name="connsiteX390" fmla="*/ 245779 w 6338588"/>
              <a:gd name="connsiteY390" fmla="*/ 6073191 h 6858000"/>
              <a:gd name="connsiteX391" fmla="*/ 248378 w 6338588"/>
              <a:gd name="connsiteY391" fmla="*/ 6088784 h 6858000"/>
              <a:gd name="connsiteX392" fmla="*/ 247175 w 6338588"/>
              <a:gd name="connsiteY392" fmla="*/ 6088552 h 6858000"/>
              <a:gd name="connsiteX393" fmla="*/ 247778 w 6338588"/>
              <a:gd name="connsiteY393" fmla="*/ 6089999 h 6858000"/>
              <a:gd name="connsiteX394" fmla="*/ 226228 w 6338588"/>
              <a:gd name="connsiteY394" fmla="*/ 6091345 h 6858000"/>
              <a:gd name="connsiteX395" fmla="*/ 254158 w 6338588"/>
              <a:gd name="connsiteY395" fmla="*/ 6105310 h 6858000"/>
              <a:gd name="connsiteX396" fmla="*/ 247778 w 6338588"/>
              <a:gd name="connsiteY396" fmla="*/ 6089999 h 6858000"/>
              <a:gd name="connsiteX397" fmla="*/ 248573 w 6338588"/>
              <a:gd name="connsiteY397" fmla="*/ 6089949 h 6858000"/>
              <a:gd name="connsiteX398" fmla="*/ 248378 w 6338588"/>
              <a:gd name="connsiteY398" fmla="*/ 6088784 h 6858000"/>
              <a:gd name="connsiteX399" fmla="*/ 283483 w 6338588"/>
              <a:gd name="connsiteY399" fmla="*/ 6095534 h 6858000"/>
              <a:gd name="connsiteX400" fmla="*/ 318396 w 6338588"/>
              <a:gd name="connsiteY400" fmla="*/ 6096932 h 6858000"/>
              <a:gd name="connsiteX401" fmla="*/ 318396 w 6338588"/>
              <a:gd name="connsiteY401" fmla="*/ 6099724 h 6858000"/>
              <a:gd name="connsiteX402" fmla="*/ 319792 w 6338588"/>
              <a:gd name="connsiteY402" fmla="*/ 6098328 h 6858000"/>
              <a:gd name="connsiteX403" fmla="*/ 318396 w 6338588"/>
              <a:gd name="connsiteY403" fmla="*/ 6096932 h 6858000"/>
              <a:gd name="connsiteX404" fmla="*/ 300242 w 6338588"/>
              <a:gd name="connsiteY404" fmla="*/ 6074589 h 6858000"/>
              <a:gd name="connsiteX405" fmla="*/ 395201 w 6338588"/>
              <a:gd name="connsiteY405" fmla="*/ 6069002 h 6858000"/>
              <a:gd name="connsiteX406" fmla="*/ 407771 w 6338588"/>
              <a:gd name="connsiteY406" fmla="*/ 6075984 h 6858000"/>
              <a:gd name="connsiteX407" fmla="*/ 437096 w 6338588"/>
              <a:gd name="connsiteY407" fmla="*/ 6063417 h 6858000"/>
              <a:gd name="connsiteX408" fmla="*/ 458044 w 6338588"/>
              <a:gd name="connsiteY408" fmla="*/ 6074589 h 6858000"/>
              <a:gd name="connsiteX409" fmla="*/ 482213 w 6338588"/>
              <a:gd name="connsiteY409" fmla="*/ 6069218 h 6858000"/>
              <a:gd name="connsiteX410" fmla="*/ 487369 w 6338588"/>
              <a:gd name="connsiteY410" fmla="*/ 6071795 h 6858000"/>
              <a:gd name="connsiteX411" fmla="*/ 483180 w 6338588"/>
              <a:gd name="connsiteY411" fmla="*/ 6069002 h 6858000"/>
              <a:gd name="connsiteX412" fmla="*/ 482213 w 6338588"/>
              <a:gd name="connsiteY412" fmla="*/ 6069218 h 6858000"/>
              <a:gd name="connsiteX413" fmla="*/ 481783 w 6338588"/>
              <a:gd name="connsiteY413" fmla="*/ 6069002 h 6858000"/>
              <a:gd name="connsiteX414" fmla="*/ 477594 w 6338588"/>
              <a:gd name="connsiteY414" fmla="*/ 6043865 h 6858000"/>
              <a:gd name="connsiteX415" fmla="*/ 566968 w 6338588"/>
              <a:gd name="connsiteY415" fmla="*/ 6029902 h 6858000"/>
              <a:gd name="connsiteX416" fmla="*/ 583725 w 6338588"/>
              <a:gd name="connsiteY416" fmla="*/ 6055037 h 6858000"/>
              <a:gd name="connsiteX417" fmla="*/ 583725 w 6338588"/>
              <a:gd name="connsiteY417" fmla="*/ 6056435 h 6858000"/>
              <a:gd name="connsiteX418" fmla="*/ 585122 w 6338588"/>
              <a:gd name="connsiteY418" fmla="*/ 6055037 h 6858000"/>
              <a:gd name="connsiteX419" fmla="*/ 610259 w 6338588"/>
              <a:gd name="connsiteY419" fmla="*/ 6050848 h 6858000"/>
              <a:gd name="connsiteX420" fmla="*/ 614099 w 6338588"/>
              <a:gd name="connsiteY420" fmla="*/ 6070050 h 6858000"/>
              <a:gd name="connsiteX421" fmla="*/ 613051 w 6338588"/>
              <a:gd name="connsiteY421" fmla="*/ 6070399 h 6858000"/>
              <a:gd name="connsiteX422" fmla="*/ 610465 w 6338588"/>
              <a:gd name="connsiteY422" fmla="*/ 6071433 h 6858000"/>
              <a:gd name="connsiteX423" fmla="*/ 599087 w 6338588"/>
              <a:gd name="connsiteY423" fmla="*/ 6070399 h 6858000"/>
              <a:gd name="connsiteX424" fmla="*/ 599087 w 6338588"/>
              <a:gd name="connsiteY424" fmla="*/ 6075984 h 6858000"/>
              <a:gd name="connsiteX425" fmla="*/ 610465 w 6338588"/>
              <a:gd name="connsiteY425" fmla="*/ 6071433 h 6858000"/>
              <a:gd name="connsiteX426" fmla="*/ 614448 w 6338588"/>
              <a:gd name="connsiteY426" fmla="*/ 6071795 h 6858000"/>
              <a:gd name="connsiteX427" fmla="*/ 614099 w 6338588"/>
              <a:gd name="connsiteY427" fmla="*/ 6070050 h 6858000"/>
              <a:gd name="connsiteX428" fmla="*/ 650756 w 6338588"/>
              <a:gd name="connsiteY428" fmla="*/ 6057830 h 6858000"/>
              <a:gd name="connsiteX429" fmla="*/ 635396 w 6338588"/>
              <a:gd name="connsiteY429" fmla="*/ 6048056 h 6858000"/>
              <a:gd name="connsiteX430" fmla="*/ 712201 w 6338588"/>
              <a:gd name="connsiteY430" fmla="*/ 6053641 h 6858000"/>
              <a:gd name="connsiteX431" fmla="*/ 712119 w 6338588"/>
              <a:gd name="connsiteY431" fmla="*/ 6054299 h 6858000"/>
              <a:gd name="connsiteX432" fmla="*/ 710804 w 6338588"/>
              <a:gd name="connsiteY432" fmla="*/ 6053641 h 6858000"/>
              <a:gd name="connsiteX433" fmla="*/ 711921 w 6338588"/>
              <a:gd name="connsiteY433" fmla="*/ 6055876 h 6858000"/>
              <a:gd name="connsiteX434" fmla="*/ 710804 w 6338588"/>
              <a:gd name="connsiteY434" fmla="*/ 6064813 h 6858000"/>
              <a:gd name="connsiteX435" fmla="*/ 716390 w 6338588"/>
              <a:gd name="connsiteY435" fmla="*/ 6064813 h 6858000"/>
              <a:gd name="connsiteX436" fmla="*/ 711921 w 6338588"/>
              <a:gd name="connsiteY436" fmla="*/ 6055876 h 6858000"/>
              <a:gd name="connsiteX437" fmla="*/ 712119 w 6338588"/>
              <a:gd name="connsiteY437" fmla="*/ 6054299 h 6858000"/>
              <a:gd name="connsiteX438" fmla="*/ 735940 w 6338588"/>
              <a:gd name="connsiteY438" fmla="*/ 6066209 h 6858000"/>
              <a:gd name="connsiteX439" fmla="*/ 692650 w 6338588"/>
              <a:gd name="connsiteY439" fmla="*/ 6036885 h 6858000"/>
              <a:gd name="connsiteX440" fmla="*/ 663324 w 6338588"/>
              <a:gd name="connsiteY440" fmla="*/ 6031298 h 6858000"/>
              <a:gd name="connsiteX441" fmla="*/ 664721 w 6338588"/>
              <a:gd name="connsiteY441" fmla="*/ 6022920 h 6858000"/>
              <a:gd name="connsiteX442" fmla="*/ 770853 w 6338588"/>
              <a:gd name="connsiteY442" fmla="*/ 6022920 h 6858000"/>
              <a:gd name="connsiteX443" fmla="*/ 748509 w 6338588"/>
              <a:gd name="connsiteY443" fmla="*/ 6003368 h 6858000"/>
              <a:gd name="connsiteX444" fmla="*/ 777835 w 6338588"/>
              <a:gd name="connsiteY444" fmla="*/ 6004766 h 6858000"/>
              <a:gd name="connsiteX445" fmla="*/ 850452 w 6338588"/>
              <a:gd name="connsiteY445" fmla="*/ 5992196 h 6858000"/>
              <a:gd name="connsiteX446" fmla="*/ 928655 w 6338588"/>
              <a:gd name="connsiteY446" fmla="*/ 5968457 h 6858000"/>
              <a:gd name="connsiteX447" fmla="*/ 1302908 w 6338588"/>
              <a:gd name="connsiteY447" fmla="*/ 5967061 h 6858000"/>
              <a:gd name="connsiteX448" fmla="*/ 1305702 w 6338588"/>
              <a:gd name="connsiteY448" fmla="*/ 5965664 h 6858000"/>
              <a:gd name="connsiteX449" fmla="*/ 1059923 w 6338588"/>
              <a:gd name="connsiteY449" fmla="*/ 5965664 h 6858000"/>
              <a:gd name="connsiteX450" fmla="*/ 932844 w 6338588"/>
              <a:gd name="connsiteY450" fmla="*/ 5953097 h 6858000"/>
              <a:gd name="connsiteX451" fmla="*/ 747112 w 6338588"/>
              <a:gd name="connsiteY451" fmla="*/ 5946114 h 6858000"/>
              <a:gd name="connsiteX452" fmla="*/ 627016 w 6338588"/>
              <a:gd name="connsiteY452" fmla="*/ 5937736 h 6858000"/>
              <a:gd name="connsiteX453" fmla="*/ 645170 w 6338588"/>
              <a:gd name="connsiteY453" fmla="*/ 5912599 h 6858000"/>
              <a:gd name="connsiteX454" fmla="*/ 691254 w 6338588"/>
              <a:gd name="connsiteY454" fmla="*/ 5934942 h 6858000"/>
              <a:gd name="connsiteX455" fmla="*/ 740131 w 6338588"/>
              <a:gd name="connsiteY455" fmla="*/ 5923771 h 6858000"/>
              <a:gd name="connsiteX456" fmla="*/ 870002 w 6338588"/>
              <a:gd name="connsiteY456" fmla="*/ 5925167 h 6858000"/>
              <a:gd name="connsiteX457" fmla="*/ 816937 w 6338588"/>
              <a:gd name="connsiteY457" fmla="*/ 5920977 h 6858000"/>
              <a:gd name="connsiteX458" fmla="*/ 835091 w 6338588"/>
              <a:gd name="connsiteY458" fmla="*/ 5932149 h 6858000"/>
              <a:gd name="connsiteX459" fmla="*/ 889553 w 6338588"/>
              <a:gd name="connsiteY459" fmla="*/ 5932149 h 6858000"/>
              <a:gd name="connsiteX460" fmla="*/ 931446 w 6338588"/>
              <a:gd name="connsiteY460" fmla="*/ 5918184 h 6858000"/>
              <a:gd name="connsiteX461" fmla="*/ 931913 w 6338588"/>
              <a:gd name="connsiteY461" fmla="*/ 5917719 h 6858000"/>
              <a:gd name="connsiteX462" fmla="*/ 932844 w 6338588"/>
              <a:gd name="connsiteY462" fmla="*/ 5919582 h 6858000"/>
              <a:gd name="connsiteX463" fmla="*/ 932844 w 6338588"/>
              <a:gd name="connsiteY463" fmla="*/ 5917027 h 6858000"/>
              <a:gd name="connsiteX464" fmla="*/ 986607 w 6338588"/>
              <a:gd name="connsiteY464" fmla="*/ 5926215 h 6858000"/>
              <a:gd name="connsiteX465" fmla="*/ 1041768 w 6338588"/>
              <a:gd name="connsiteY465" fmla="*/ 5912599 h 6858000"/>
              <a:gd name="connsiteX466" fmla="*/ 1005460 w 6338588"/>
              <a:gd name="connsiteY466" fmla="*/ 5911203 h 6858000"/>
              <a:gd name="connsiteX467" fmla="*/ 1013839 w 6338588"/>
              <a:gd name="connsiteY467" fmla="*/ 5905617 h 6858000"/>
              <a:gd name="connsiteX468" fmla="*/ 1273583 w 6338588"/>
              <a:gd name="connsiteY468" fmla="*/ 5905617 h 6858000"/>
              <a:gd name="connsiteX469" fmla="*/ 1286152 w 6338588"/>
              <a:gd name="connsiteY469" fmla="*/ 5907013 h 6858000"/>
              <a:gd name="connsiteX470" fmla="*/ 1309891 w 6338588"/>
              <a:gd name="connsiteY470" fmla="*/ 5897238 h 6858000"/>
              <a:gd name="connsiteX471" fmla="*/ 1094835 w 6338588"/>
              <a:gd name="connsiteY471" fmla="*/ 5897238 h 6858000"/>
              <a:gd name="connsiteX472" fmla="*/ 976995 w 6338588"/>
              <a:gd name="connsiteY472" fmla="*/ 5891757 h 6858000"/>
              <a:gd name="connsiteX473" fmla="*/ 978928 w 6338588"/>
              <a:gd name="connsiteY473" fmla="*/ 5888860 h 6858000"/>
              <a:gd name="connsiteX474" fmla="*/ 974737 w 6338588"/>
              <a:gd name="connsiteY474" fmla="*/ 5891652 h 6858000"/>
              <a:gd name="connsiteX475" fmla="*/ 976995 w 6338588"/>
              <a:gd name="connsiteY475" fmla="*/ 5891757 h 6858000"/>
              <a:gd name="connsiteX476" fmla="*/ 976134 w 6338588"/>
              <a:gd name="connsiteY476" fmla="*/ 5893049 h 6858000"/>
              <a:gd name="connsiteX477" fmla="*/ 937732 w 6338588"/>
              <a:gd name="connsiteY477" fmla="*/ 5893049 h 6858000"/>
              <a:gd name="connsiteX478" fmla="*/ 938428 w 6338588"/>
              <a:gd name="connsiteY478" fmla="*/ 5891653 h 6858000"/>
              <a:gd name="connsiteX479" fmla="*/ 939128 w 6338588"/>
              <a:gd name="connsiteY479" fmla="*/ 5891303 h 6858000"/>
              <a:gd name="connsiteX480" fmla="*/ 938429 w 6338588"/>
              <a:gd name="connsiteY480" fmla="*/ 5891652 h 6858000"/>
              <a:gd name="connsiteX481" fmla="*/ 938428 w 6338588"/>
              <a:gd name="connsiteY481" fmla="*/ 5891653 h 6858000"/>
              <a:gd name="connsiteX482" fmla="*/ 935637 w 6338588"/>
              <a:gd name="connsiteY482" fmla="*/ 5893049 h 6858000"/>
              <a:gd name="connsiteX483" fmla="*/ 937732 w 6338588"/>
              <a:gd name="connsiteY483" fmla="*/ 5893049 h 6858000"/>
              <a:gd name="connsiteX484" fmla="*/ 937033 w 6338588"/>
              <a:gd name="connsiteY484" fmla="*/ 5894445 h 6858000"/>
              <a:gd name="connsiteX485" fmla="*/ 911896 w 6338588"/>
              <a:gd name="connsiteY485" fmla="*/ 5895841 h 6858000"/>
              <a:gd name="connsiteX486" fmla="*/ 913292 w 6338588"/>
              <a:gd name="connsiteY486" fmla="*/ 5893049 h 6858000"/>
              <a:gd name="connsiteX487" fmla="*/ 911896 w 6338588"/>
              <a:gd name="connsiteY487" fmla="*/ 5894445 h 6858000"/>
              <a:gd name="connsiteX488" fmla="*/ 801576 w 6338588"/>
              <a:gd name="connsiteY488" fmla="*/ 5880480 h 6858000"/>
              <a:gd name="connsiteX489" fmla="*/ 800528 w 6338588"/>
              <a:gd name="connsiteY489" fmla="*/ 5879434 h 6858000"/>
              <a:gd name="connsiteX490" fmla="*/ 801576 w 6338588"/>
              <a:gd name="connsiteY490" fmla="*/ 5876291 h 6858000"/>
              <a:gd name="connsiteX491" fmla="*/ 797385 w 6338588"/>
              <a:gd name="connsiteY491" fmla="*/ 5876291 h 6858000"/>
              <a:gd name="connsiteX492" fmla="*/ 800528 w 6338588"/>
              <a:gd name="connsiteY492" fmla="*/ 5879434 h 6858000"/>
              <a:gd name="connsiteX493" fmla="*/ 800178 w 6338588"/>
              <a:gd name="connsiteY493" fmla="*/ 5880480 h 6858000"/>
              <a:gd name="connsiteX494" fmla="*/ 720580 w 6338588"/>
              <a:gd name="connsiteY494" fmla="*/ 5884669 h 6858000"/>
              <a:gd name="connsiteX495" fmla="*/ 661928 w 6338588"/>
              <a:gd name="connsiteY495" fmla="*/ 5852552 h 6858000"/>
              <a:gd name="connsiteX496" fmla="*/ 719184 w 6338588"/>
              <a:gd name="connsiteY496" fmla="*/ 5867913 h 6858000"/>
              <a:gd name="connsiteX497" fmla="*/ 720580 w 6338588"/>
              <a:gd name="connsiteY497" fmla="*/ 5867913 h 6858000"/>
              <a:gd name="connsiteX498" fmla="*/ 719184 w 6338588"/>
              <a:gd name="connsiteY498" fmla="*/ 5866517 h 6858000"/>
              <a:gd name="connsiteX499" fmla="*/ 756888 w 6338588"/>
              <a:gd name="connsiteY499" fmla="*/ 5858137 h 6858000"/>
              <a:gd name="connsiteX500" fmla="*/ 882571 w 6338588"/>
              <a:gd name="connsiteY500" fmla="*/ 5852552 h 6858000"/>
              <a:gd name="connsiteX501" fmla="*/ 875588 w 6338588"/>
              <a:gd name="connsiteY501" fmla="*/ 5844172 h 6858000"/>
              <a:gd name="connsiteX502" fmla="*/ 811350 w 6338588"/>
              <a:gd name="connsiteY502" fmla="*/ 5828811 h 6858000"/>
              <a:gd name="connsiteX503" fmla="*/ 812748 w 6338588"/>
              <a:gd name="connsiteY503" fmla="*/ 5830209 h 6858000"/>
              <a:gd name="connsiteX504" fmla="*/ 769457 w 6338588"/>
              <a:gd name="connsiteY504" fmla="*/ 5830209 h 6858000"/>
              <a:gd name="connsiteX505" fmla="*/ 769457 w 6338588"/>
              <a:gd name="connsiteY505" fmla="*/ 5816244 h 6858000"/>
              <a:gd name="connsiteX506" fmla="*/ 952394 w 6338588"/>
              <a:gd name="connsiteY506" fmla="*/ 5816244 h 6858000"/>
              <a:gd name="connsiteX507" fmla="*/ 950998 w 6338588"/>
              <a:gd name="connsiteY507" fmla="*/ 5807865 h 6858000"/>
              <a:gd name="connsiteX508" fmla="*/ 889553 w 6338588"/>
              <a:gd name="connsiteY508" fmla="*/ 5771557 h 6858000"/>
              <a:gd name="connsiteX509" fmla="*/ 907707 w 6338588"/>
              <a:gd name="connsiteY509" fmla="*/ 5763179 h 6858000"/>
              <a:gd name="connsiteX510" fmla="*/ 1026408 w 6338588"/>
              <a:gd name="connsiteY510" fmla="*/ 5771557 h 6858000"/>
              <a:gd name="connsiteX511" fmla="*/ 1006856 w 6338588"/>
              <a:gd name="connsiteY511" fmla="*/ 5785522 h 6858000"/>
              <a:gd name="connsiteX512" fmla="*/ 1002667 w 6338588"/>
              <a:gd name="connsiteY512" fmla="*/ 5775746 h 6858000"/>
              <a:gd name="connsiteX513" fmla="*/ 998478 w 6338588"/>
              <a:gd name="connsiteY513" fmla="*/ 5778540 h 6858000"/>
              <a:gd name="connsiteX514" fmla="*/ 1006856 w 6338588"/>
              <a:gd name="connsiteY514" fmla="*/ 5785522 h 6858000"/>
              <a:gd name="connsiteX515" fmla="*/ 1062716 w 6338588"/>
              <a:gd name="connsiteY515" fmla="*/ 5795296 h 6858000"/>
              <a:gd name="connsiteX516" fmla="*/ 1064112 w 6338588"/>
              <a:gd name="connsiteY516" fmla="*/ 5785522 h 6858000"/>
              <a:gd name="connsiteX517" fmla="*/ 1044562 w 6338588"/>
              <a:gd name="connsiteY517" fmla="*/ 5781333 h 6858000"/>
              <a:gd name="connsiteX518" fmla="*/ 1026408 w 6338588"/>
              <a:gd name="connsiteY518" fmla="*/ 5772953 h 6858000"/>
              <a:gd name="connsiteX519" fmla="*/ 1291737 w 6338588"/>
              <a:gd name="connsiteY519" fmla="*/ 5750610 h 6858000"/>
              <a:gd name="connsiteX520" fmla="*/ 1167451 w 6338588"/>
              <a:gd name="connsiteY520" fmla="*/ 5745025 h 6858000"/>
              <a:gd name="connsiteX521" fmla="*/ 1080870 w 6338588"/>
              <a:gd name="connsiteY521" fmla="*/ 5717095 h 6858000"/>
              <a:gd name="connsiteX522" fmla="*/ 1104609 w 6338588"/>
              <a:gd name="connsiteY522" fmla="*/ 5718492 h 6858000"/>
              <a:gd name="connsiteX523" fmla="*/ 1119972 w 6338588"/>
              <a:gd name="connsiteY523" fmla="*/ 5728266 h 6858000"/>
              <a:gd name="connsiteX524" fmla="*/ 1122763 w 6338588"/>
              <a:gd name="connsiteY524" fmla="*/ 5721284 h 6858000"/>
              <a:gd name="connsiteX525" fmla="*/ 1104609 w 6338588"/>
              <a:gd name="connsiteY525" fmla="*/ 5717095 h 6858000"/>
              <a:gd name="connsiteX526" fmla="*/ 1080870 w 6338588"/>
              <a:gd name="connsiteY526" fmla="*/ 5717095 h 6858000"/>
              <a:gd name="connsiteX527" fmla="*/ 1071094 w 6338588"/>
              <a:gd name="connsiteY527" fmla="*/ 5749214 h 6858000"/>
              <a:gd name="connsiteX528" fmla="*/ 647963 w 6338588"/>
              <a:gd name="connsiteY528" fmla="*/ 5749214 h 6858000"/>
              <a:gd name="connsiteX529" fmla="*/ 721977 w 6338588"/>
              <a:gd name="connsiteY529" fmla="*/ 5729664 h 6858000"/>
              <a:gd name="connsiteX530" fmla="*/ 762474 w 6338588"/>
              <a:gd name="connsiteY530" fmla="*/ 5733853 h 6858000"/>
              <a:gd name="connsiteX531" fmla="*/ 819730 w 6338588"/>
              <a:gd name="connsiteY531" fmla="*/ 5732456 h 6858000"/>
              <a:gd name="connsiteX532" fmla="*/ 840676 w 6338588"/>
              <a:gd name="connsiteY532" fmla="*/ 5728266 h 6858000"/>
              <a:gd name="connsiteX533" fmla="*/ 917483 w 6338588"/>
              <a:gd name="connsiteY533" fmla="*/ 5731060 h 6858000"/>
              <a:gd name="connsiteX534" fmla="*/ 914690 w 6338588"/>
              <a:gd name="connsiteY534" fmla="*/ 5736645 h 6858000"/>
              <a:gd name="connsiteX535" fmla="*/ 918879 w 6338588"/>
              <a:gd name="connsiteY535" fmla="*/ 5736645 h 6858000"/>
              <a:gd name="connsiteX536" fmla="*/ 917483 w 6338588"/>
              <a:gd name="connsiteY536" fmla="*/ 5731060 h 6858000"/>
              <a:gd name="connsiteX537" fmla="*/ 967756 w 6338588"/>
              <a:gd name="connsiteY537" fmla="*/ 5738042 h 6858000"/>
              <a:gd name="connsiteX538" fmla="*/ 963565 w 6338588"/>
              <a:gd name="connsiteY538" fmla="*/ 5721284 h 6858000"/>
              <a:gd name="connsiteX539" fmla="*/ 928655 w 6338588"/>
              <a:gd name="connsiteY539" fmla="*/ 5719888 h 6858000"/>
              <a:gd name="connsiteX540" fmla="*/ 821121 w 6338588"/>
              <a:gd name="connsiteY540" fmla="*/ 5713082 h 6858000"/>
              <a:gd name="connsiteX541" fmla="*/ 840676 w 6338588"/>
              <a:gd name="connsiteY541" fmla="*/ 5704527 h 6858000"/>
              <a:gd name="connsiteX542" fmla="*/ 966359 w 6338588"/>
              <a:gd name="connsiteY542" fmla="*/ 5703130 h 6858000"/>
              <a:gd name="connsiteX543" fmla="*/ 967756 w 6338588"/>
              <a:gd name="connsiteY543" fmla="*/ 5703130 h 6858000"/>
              <a:gd name="connsiteX544" fmla="*/ 964963 w 6338588"/>
              <a:gd name="connsiteY544" fmla="*/ 5701734 h 6858000"/>
              <a:gd name="connsiteX545" fmla="*/ 950998 w 6338588"/>
              <a:gd name="connsiteY545" fmla="*/ 5693356 h 6858000"/>
              <a:gd name="connsiteX546" fmla="*/ 685669 w 6338588"/>
              <a:gd name="connsiteY546" fmla="*/ 5677995 h 6858000"/>
              <a:gd name="connsiteX547" fmla="*/ 663324 w 6338588"/>
              <a:gd name="connsiteY547" fmla="*/ 5668219 h 6858000"/>
              <a:gd name="connsiteX548" fmla="*/ 730355 w 6338588"/>
              <a:gd name="connsiteY548" fmla="*/ 5664030 h 6858000"/>
              <a:gd name="connsiteX549" fmla="*/ 735940 w 6338588"/>
              <a:gd name="connsiteY549" fmla="*/ 5650065 h 6858000"/>
              <a:gd name="connsiteX550" fmla="*/ 735940 w 6338588"/>
              <a:gd name="connsiteY550" fmla="*/ 5651461 h 6858000"/>
              <a:gd name="connsiteX551" fmla="*/ 776439 w 6338588"/>
              <a:gd name="connsiteY551" fmla="*/ 5640289 h 6858000"/>
              <a:gd name="connsiteX552" fmla="*/ 749905 w 6338588"/>
              <a:gd name="connsiteY552" fmla="*/ 5634704 h 6858000"/>
              <a:gd name="connsiteX553" fmla="*/ 749905 w 6338588"/>
              <a:gd name="connsiteY553" fmla="*/ 5630515 h 6858000"/>
              <a:gd name="connsiteX554" fmla="*/ 1054336 w 6338588"/>
              <a:gd name="connsiteY554" fmla="*/ 5630515 h 6858000"/>
              <a:gd name="connsiteX555" fmla="*/ 1052940 w 6338588"/>
              <a:gd name="connsiteY555" fmla="*/ 5617946 h 6858000"/>
              <a:gd name="connsiteX556" fmla="*/ 1038975 w 6338588"/>
              <a:gd name="connsiteY556" fmla="*/ 5622137 h 6858000"/>
              <a:gd name="connsiteX557" fmla="*/ 1026408 w 6338588"/>
              <a:gd name="connsiteY557" fmla="*/ 5629118 h 6858000"/>
              <a:gd name="connsiteX558" fmla="*/ 966359 w 6338588"/>
              <a:gd name="connsiteY558" fmla="*/ 5610965 h 6858000"/>
              <a:gd name="connsiteX559" fmla="*/ 667513 w 6338588"/>
              <a:gd name="connsiteY559" fmla="*/ 5610965 h 6858000"/>
              <a:gd name="connsiteX560" fmla="*/ 667513 w 6338588"/>
              <a:gd name="connsiteY560" fmla="*/ 5602585 h 6858000"/>
              <a:gd name="connsiteX561" fmla="*/ 819730 w 6338588"/>
              <a:gd name="connsiteY561" fmla="*/ 5595603 h 6858000"/>
              <a:gd name="connsiteX562" fmla="*/ 735940 w 6338588"/>
              <a:gd name="connsiteY562" fmla="*/ 5583035 h 6858000"/>
              <a:gd name="connsiteX563" fmla="*/ 703823 w 6338588"/>
              <a:gd name="connsiteY563" fmla="*/ 5576053 h 6858000"/>
              <a:gd name="connsiteX564" fmla="*/ 566968 w 6338588"/>
              <a:gd name="connsiteY564" fmla="*/ 5563485 h 6858000"/>
              <a:gd name="connsiteX565" fmla="*/ 698236 w 6338588"/>
              <a:gd name="connsiteY565" fmla="*/ 5562088 h 6858000"/>
              <a:gd name="connsiteX566" fmla="*/ 985910 w 6338588"/>
              <a:gd name="connsiteY566" fmla="*/ 5567674 h 6858000"/>
              <a:gd name="connsiteX567" fmla="*/ 1048751 w 6338588"/>
              <a:gd name="connsiteY567" fmla="*/ 5567674 h 6858000"/>
              <a:gd name="connsiteX568" fmla="*/ 1048926 w 6338588"/>
              <a:gd name="connsiteY568" fmla="*/ 5559819 h 6858000"/>
              <a:gd name="connsiteX569" fmla="*/ 1050028 w 6338588"/>
              <a:gd name="connsiteY569" fmla="*/ 5548004 h 6858000"/>
              <a:gd name="connsiteX570" fmla="*/ 1050147 w 6338588"/>
              <a:gd name="connsiteY570" fmla="*/ 5548125 h 6858000"/>
              <a:gd name="connsiteX571" fmla="*/ 1050147 w 6338588"/>
              <a:gd name="connsiteY571" fmla="*/ 5546727 h 6858000"/>
              <a:gd name="connsiteX572" fmla="*/ 1050028 w 6338588"/>
              <a:gd name="connsiteY572" fmla="*/ 5548004 h 6858000"/>
              <a:gd name="connsiteX573" fmla="*/ 1040373 w 6338588"/>
              <a:gd name="connsiteY573" fmla="*/ 5538349 h 6858000"/>
              <a:gd name="connsiteX574" fmla="*/ 1013839 w 6338588"/>
              <a:gd name="connsiteY574" fmla="*/ 5531366 h 6858000"/>
              <a:gd name="connsiteX575" fmla="*/ 935637 w 6338588"/>
              <a:gd name="connsiteY575" fmla="*/ 5545331 h 6858000"/>
              <a:gd name="connsiteX576" fmla="*/ 935637 w 6338588"/>
              <a:gd name="connsiteY576" fmla="*/ 5536953 h 6858000"/>
              <a:gd name="connsiteX577" fmla="*/ 973341 w 6338588"/>
              <a:gd name="connsiteY577" fmla="*/ 5534160 h 6858000"/>
              <a:gd name="connsiteX578" fmla="*/ 967756 w 6338588"/>
              <a:gd name="connsiteY578" fmla="*/ 5527177 h 6858000"/>
              <a:gd name="connsiteX579" fmla="*/ 991495 w 6338588"/>
              <a:gd name="connsiteY579" fmla="*/ 5509023 h 6858000"/>
              <a:gd name="connsiteX580" fmla="*/ 1061318 w 6338588"/>
              <a:gd name="connsiteY580" fmla="*/ 5503438 h 6858000"/>
              <a:gd name="connsiteX581" fmla="*/ 1143711 w 6338588"/>
              <a:gd name="connsiteY581" fmla="*/ 5513212 h 6858000"/>
              <a:gd name="connsiteX582" fmla="*/ 1167451 w 6338588"/>
              <a:gd name="connsiteY582" fmla="*/ 5499247 h 6858000"/>
              <a:gd name="connsiteX583" fmla="*/ 1160469 w 6338588"/>
              <a:gd name="connsiteY583" fmla="*/ 5486680 h 6858000"/>
              <a:gd name="connsiteX584" fmla="*/ 1061318 w 6338588"/>
              <a:gd name="connsiteY584" fmla="*/ 5503438 h 6858000"/>
              <a:gd name="connsiteX585" fmla="*/ 1075283 w 6338588"/>
              <a:gd name="connsiteY585" fmla="*/ 5485284 h 6858000"/>
              <a:gd name="connsiteX586" fmla="*/ 1073887 w 6338588"/>
              <a:gd name="connsiteY586" fmla="*/ 5464336 h 6858000"/>
              <a:gd name="connsiteX587" fmla="*/ 1072490 w 6338588"/>
              <a:gd name="connsiteY587" fmla="*/ 5464336 h 6858000"/>
              <a:gd name="connsiteX588" fmla="*/ 1013839 w 6338588"/>
              <a:gd name="connsiteY588" fmla="*/ 5453165 h 6858000"/>
              <a:gd name="connsiteX589" fmla="*/ 1012443 w 6338588"/>
              <a:gd name="connsiteY589" fmla="*/ 5464336 h 6858000"/>
              <a:gd name="connsiteX590" fmla="*/ 1072490 w 6338588"/>
              <a:gd name="connsiteY590" fmla="*/ 5464336 h 6858000"/>
              <a:gd name="connsiteX591" fmla="*/ 1075283 w 6338588"/>
              <a:gd name="connsiteY591" fmla="*/ 5485284 h 6858000"/>
              <a:gd name="connsiteX592" fmla="*/ 1030597 w 6338588"/>
              <a:gd name="connsiteY592" fmla="*/ 5495058 h 6858000"/>
              <a:gd name="connsiteX593" fmla="*/ 1016632 w 6338588"/>
              <a:gd name="connsiteY593" fmla="*/ 5493662 h 6858000"/>
              <a:gd name="connsiteX594" fmla="*/ 872795 w 6338588"/>
              <a:gd name="connsiteY594" fmla="*/ 5483886 h 6858000"/>
              <a:gd name="connsiteX595" fmla="*/ 747112 w 6338588"/>
              <a:gd name="connsiteY595" fmla="*/ 5476904 h 6858000"/>
              <a:gd name="connsiteX596" fmla="*/ 759681 w 6338588"/>
              <a:gd name="connsiteY596" fmla="*/ 5474112 h 6858000"/>
              <a:gd name="connsiteX597" fmla="*/ 925861 w 6338588"/>
              <a:gd name="connsiteY597" fmla="*/ 5472715 h 6858000"/>
              <a:gd name="connsiteX598" fmla="*/ 999874 w 6338588"/>
              <a:gd name="connsiteY598" fmla="*/ 5460147 h 6858000"/>
              <a:gd name="connsiteX599" fmla="*/ 998478 w 6338588"/>
              <a:gd name="connsiteY599" fmla="*/ 5451769 h 6858000"/>
              <a:gd name="connsiteX600" fmla="*/ 769457 w 6338588"/>
              <a:gd name="connsiteY600" fmla="*/ 5451769 h 6858000"/>
              <a:gd name="connsiteX601" fmla="*/ 853245 w 6338588"/>
              <a:gd name="connsiteY601" fmla="*/ 5441993 h 6858000"/>
              <a:gd name="connsiteX602" fmla="*/ 981719 w 6338588"/>
              <a:gd name="connsiteY602" fmla="*/ 5440597 h 6858000"/>
              <a:gd name="connsiteX603" fmla="*/ 1097627 w 6338588"/>
              <a:gd name="connsiteY603" fmla="*/ 5419650 h 6858000"/>
              <a:gd name="connsiteX604" fmla="*/ 1101817 w 6338588"/>
              <a:gd name="connsiteY604" fmla="*/ 5419650 h 6858000"/>
              <a:gd name="connsiteX605" fmla="*/ 1101817 w 6338588"/>
              <a:gd name="connsiteY605" fmla="*/ 5433615 h 6858000"/>
              <a:gd name="connsiteX606" fmla="*/ 1272187 w 6338588"/>
              <a:gd name="connsiteY606" fmla="*/ 5433615 h 6858000"/>
              <a:gd name="connsiteX607" fmla="*/ 1362957 w 6338588"/>
              <a:gd name="connsiteY607" fmla="*/ 5436407 h 6858000"/>
              <a:gd name="connsiteX608" fmla="*/ 1490036 w 6338588"/>
              <a:gd name="connsiteY608" fmla="*/ 5436407 h 6858000"/>
              <a:gd name="connsiteX609" fmla="*/ 1490036 w 6338588"/>
              <a:gd name="connsiteY609" fmla="*/ 5426632 h 6858000"/>
              <a:gd name="connsiteX610" fmla="*/ 1460710 w 6338588"/>
              <a:gd name="connsiteY610" fmla="*/ 5426632 h 6858000"/>
              <a:gd name="connsiteX611" fmla="*/ 1362957 w 6338588"/>
              <a:gd name="connsiteY611" fmla="*/ 5436407 h 6858000"/>
              <a:gd name="connsiteX612" fmla="*/ 1355975 w 6338588"/>
              <a:gd name="connsiteY612" fmla="*/ 5404289 h 6858000"/>
              <a:gd name="connsiteX613" fmla="*/ 1311288 w 6338588"/>
              <a:gd name="connsiteY613" fmla="*/ 5404289 h 6858000"/>
              <a:gd name="connsiteX614" fmla="*/ 1295987 w 6338588"/>
              <a:gd name="connsiteY614" fmla="*/ 5395364 h 6858000"/>
              <a:gd name="connsiteX615" fmla="*/ 1295926 w 6338588"/>
              <a:gd name="connsiteY615" fmla="*/ 5394513 h 6858000"/>
              <a:gd name="connsiteX616" fmla="*/ 1294949 w 6338588"/>
              <a:gd name="connsiteY616" fmla="*/ 5394757 h 6858000"/>
              <a:gd name="connsiteX617" fmla="*/ 1294530 w 6338588"/>
              <a:gd name="connsiteY617" fmla="*/ 5394513 h 6858000"/>
              <a:gd name="connsiteX618" fmla="*/ 1293134 w 6338588"/>
              <a:gd name="connsiteY618" fmla="*/ 5395212 h 6858000"/>
              <a:gd name="connsiteX619" fmla="*/ 1290341 w 6338588"/>
              <a:gd name="connsiteY619" fmla="*/ 5395911 h 6858000"/>
              <a:gd name="connsiteX620" fmla="*/ 1291737 w 6338588"/>
              <a:gd name="connsiteY620" fmla="*/ 5395911 h 6858000"/>
              <a:gd name="connsiteX621" fmla="*/ 1293134 w 6338588"/>
              <a:gd name="connsiteY621" fmla="*/ 5395212 h 6858000"/>
              <a:gd name="connsiteX622" fmla="*/ 1294949 w 6338588"/>
              <a:gd name="connsiteY622" fmla="*/ 5394757 h 6858000"/>
              <a:gd name="connsiteX623" fmla="*/ 1295987 w 6338588"/>
              <a:gd name="connsiteY623" fmla="*/ 5395364 h 6858000"/>
              <a:gd name="connsiteX624" fmla="*/ 1297323 w 6338588"/>
              <a:gd name="connsiteY624" fmla="*/ 5414063 h 6858000"/>
              <a:gd name="connsiteX625" fmla="*/ 1255429 w 6338588"/>
              <a:gd name="connsiteY625" fmla="*/ 5407082 h 6858000"/>
              <a:gd name="connsiteX626" fmla="*/ 1256824 w 6338588"/>
              <a:gd name="connsiteY626" fmla="*/ 5405685 h 6858000"/>
              <a:gd name="connsiteX627" fmla="*/ 1240068 w 6338588"/>
              <a:gd name="connsiteY627" fmla="*/ 5408262 h 6858000"/>
              <a:gd name="connsiteX628" fmla="*/ 1240068 w 6338588"/>
              <a:gd name="connsiteY628" fmla="*/ 5401496 h 6858000"/>
              <a:gd name="connsiteX629" fmla="*/ 1238670 w 6338588"/>
              <a:gd name="connsiteY629" fmla="*/ 5402892 h 6858000"/>
              <a:gd name="connsiteX630" fmla="*/ 1216327 w 6338588"/>
              <a:gd name="connsiteY630" fmla="*/ 5405685 h 6858000"/>
              <a:gd name="connsiteX631" fmla="*/ 1209345 w 6338588"/>
              <a:gd name="connsiteY631" fmla="*/ 5412667 h 6858000"/>
              <a:gd name="connsiteX632" fmla="*/ 1188399 w 6338588"/>
              <a:gd name="connsiteY632" fmla="*/ 5398703 h 6858000"/>
              <a:gd name="connsiteX633" fmla="*/ 1165531 w 6338588"/>
              <a:gd name="connsiteY633" fmla="*/ 5415111 h 6858000"/>
              <a:gd name="connsiteX634" fmla="*/ 1141183 w 6338588"/>
              <a:gd name="connsiteY634" fmla="*/ 5404980 h 6858000"/>
              <a:gd name="connsiteX635" fmla="*/ 1141616 w 6338588"/>
              <a:gd name="connsiteY635" fmla="*/ 5403823 h 6858000"/>
              <a:gd name="connsiteX636" fmla="*/ 1152089 w 6338588"/>
              <a:gd name="connsiteY636" fmla="*/ 5401496 h 6858000"/>
              <a:gd name="connsiteX637" fmla="*/ 1145108 w 6338588"/>
              <a:gd name="connsiteY637" fmla="*/ 5394513 h 6858000"/>
              <a:gd name="connsiteX638" fmla="*/ 1141616 w 6338588"/>
              <a:gd name="connsiteY638" fmla="*/ 5403823 h 6858000"/>
              <a:gd name="connsiteX639" fmla="*/ 1139521 w 6338588"/>
              <a:gd name="connsiteY639" fmla="*/ 5404289 h 6858000"/>
              <a:gd name="connsiteX640" fmla="*/ 1141183 w 6338588"/>
              <a:gd name="connsiteY640" fmla="*/ 5404980 h 6858000"/>
              <a:gd name="connsiteX641" fmla="*/ 1140917 w 6338588"/>
              <a:gd name="connsiteY641" fmla="*/ 5405685 h 6858000"/>
              <a:gd name="connsiteX642" fmla="*/ 1106007 w 6338588"/>
              <a:gd name="connsiteY642" fmla="*/ 5405685 h 6858000"/>
              <a:gd name="connsiteX643" fmla="*/ 1065509 w 6338588"/>
              <a:gd name="connsiteY643" fmla="*/ 5380548 h 6858000"/>
              <a:gd name="connsiteX644" fmla="*/ 1270789 w 6338588"/>
              <a:gd name="connsiteY644" fmla="*/ 5380548 h 6858000"/>
              <a:gd name="connsiteX645" fmla="*/ 1319667 w 6338588"/>
              <a:gd name="connsiteY645" fmla="*/ 5390324 h 6858000"/>
              <a:gd name="connsiteX646" fmla="*/ 1321063 w 6338588"/>
              <a:gd name="connsiteY646" fmla="*/ 5395911 h 6858000"/>
              <a:gd name="connsiteX647" fmla="*/ 1325252 w 6338588"/>
              <a:gd name="connsiteY647" fmla="*/ 5390324 h 6858000"/>
              <a:gd name="connsiteX648" fmla="*/ 1351786 w 6338588"/>
              <a:gd name="connsiteY648" fmla="*/ 5387531 h 6858000"/>
              <a:gd name="connsiteX649" fmla="*/ 1350388 w 6338588"/>
              <a:gd name="connsiteY649" fmla="*/ 5398703 h 6858000"/>
              <a:gd name="connsiteX650" fmla="*/ 1351786 w 6338588"/>
              <a:gd name="connsiteY650" fmla="*/ 5398703 h 6858000"/>
              <a:gd name="connsiteX651" fmla="*/ 1351786 w 6338588"/>
              <a:gd name="connsiteY651" fmla="*/ 5387531 h 6858000"/>
              <a:gd name="connsiteX652" fmla="*/ 1385301 w 6338588"/>
              <a:gd name="connsiteY652" fmla="*/ 5384738 h 6858000"/>
              <a:gd name="connsiteX653" fmla="*/ 1385301 w 6338588"/>
              <a:gd name="connsiteY653" fmla="*/ 5383342 h 6858000"/>
              <a:gd name="connsiteX654" fmla="*/ 1396472 w 6338588"/>
              <a:gd name="connsiteY654" fmla="*/ 5379153 h 6858000"/>
              <a:gd name="connsiteX655" fmla="*/ 1400661 w 6338588"/>
              <a:gd name="connsiteY655" fmla="*/ 5398703 h 6858000"/>
              <a:gd name="connsiteX656" fmla="*/ 1407644 w 6338588"/>
              <a:gd name="connsiteY656" fmla="*/ 5395911 h 6858000"/>
              <a:gd name="connsiteX657" fmla="*/ 1396472 w 6338588"/>
              <a:gd name="connsiteY657" fmla="*/ 5379153 h 6858000"/>
              <a:gd name="connsiteX658" fmla="*/ 1383905 w 6338588"/>
              <a:gd name="connsiteY658" fmla="*/ 5370774 h 6858000"/>
              <a:gd name="connsiteX659" fmla="*/ 1247050 w 6338588"/>
              <a:gd name="connsiteY659" fmla="*/ 5370774 h 6858000"/>
              <a:gd name="connsiteX660" fmla="*/ 1022218 w 6338588"/>
              <a:gd name="connsiteY660" fmla="*/ 5367981 h 6858000"/>
              <a:gd name="connsiteX661" fmla="*/ 945411 w 6338588"/>
              <a:gd name="connsiteY661" fmla="*/ 5358205 h 6858000"/>
              <a:gd name="connsiteX662" fmla="*/ 946809 w 6338588"/>
              <a:gd name="connsiteY662" fmla="*/ 5349827 h 6858000"/>
              <a:gd name="connsiteX663" fmla="*/ 971945 w 6338588"/>
              <a:gd name="connsiteY663" fmla="*/ 5352620 h 6858000"/>
              <a:gd name="connsiteX664" fmla="*/ 962170 w 6338588"/>
              <a:gd name="connsiteY664" fmla="*/ 5335862 h 6858000"/>
              <a:gd name="connsiteX665" fmla="*/ 930050 w 6338588"/>
              <a:gd name="connsiteY665" fmla="*/ 5356809 h 6858000"/>
              <a:gd name="connsiteX666" fmla="*/ 856038 w 6338588"/>
              <a:gd name="connsiteY666" fmla="*/ 5369377 h 6858000"/>
              <a:gd name="connsiteX667" fmla="*/ 872795 w 6338588"/>
              <a:gd name="connsiteY667" fmla="*/ 5341449 h 6858000"/>
              <a:gd name="connsiteX668" fmla="*/ 586518 w 6338588"/>
              <a:gd name="connsiteY668" fmla="*/ 5321899 h 6858000"/>
              <a:gd name="connsiteX669" fmla="*/ 587914 w 6338588"/>
              <a:gd name="connsiteY669" fmla="*/ 5314916 h 6858000"/>
              <a:gd name="connsiteX670" fmla="*/ 657739 w 6338588"/>
              <a:gd name="connsiteY670" fmla="*/ 5319105 h 6858000"/>
              <a:gd name="connsiteX671" fmla="*/ 681478 w 6338588"/>
              <a:gd name="connsiteY671" fmla="*/ 5321899 h 6858000"/>
              <a:gd name="connsiteX672" fmla="*/ 681478 w 6338588"/>
              <a:gd name="connsiteY672" fmla="*/ 5314916 h 6858000"/>
              <a:gd name="connsiteX673" fmla="*/ 657739 w 6338588"/>
              <a:gd name="connsiteY673" fmla="*/ 5319105 h 6858000"/>
              <a:gd name="connsiteX674" fmla="*/ 650756 w 6338588"/>
              <a:gd name="connsiteY674" fmla="*/ 5309329 h 6858000"/>
              <a:gd name="connsiteX675" fmla="*/ 592441 w 6338588"/>
              <a:gd name="connsiteY675" fmla="*/ 5300999 h 6858000"/>
              <a:gd name="connsiteX676" fmla="*/ 592454 w 6338588"/>
              <a:gd name="connsiteY676" fmla="*/ 5300951 h 6858000"/>
              <a:gd name="connsiteX677" fmla="*/ 596294 w 6338588"/>
              <a:gd name="connsiteY677" fmla="*/ 5300951 h 6858000"/>
              <a:gd name="connsiteX678" fmla="*/ 593501 w 6338588"/>
              <a:gd name="connsiteY678" fmla="*/ 5296762 h 6858000"/>
              <a:gd name="connsiteX679" fmla="*/ 592454 w 6338588"/>
              <a:gd name="connsiteY679" fmla="*/ 5300951 h 6858000"/>
              <a:gd name="connsiteX680" fmla="*/ 592105 w 6338588"/>
              <a:gd name="connsiteY680" fmla="*/ 5300951 h 6858000"/>
              <a:gd name="connsiteX681" fmla="*/ 592441 w 6338588"/>
              <a:gd name="connsiteY681" fmla="*/ 5300999 h 6858000"/>
              <a:gd name="connsiteX682" fmla="*/ 592105 w 6338588"/>
              <a:gd name="connsiteY682" fmla="*/ 5302347 h 6858000"/>
              <a:gd name="connsiteX683" fmla="*/ 485972 w 6338588"/>
              <a:gd name="connsiteY683" fmla="*/ 5293969 h 6858000"/>
              <a:gd name="connsiteX684" fmla="*/ 458044 w 6338588"/>
              <a:gd name="connsiteY684" fmla="*/ 5278608 h 6858000"/>
              <a:gd name="connsiteX685" fmla="*/ 469215 w 6338588"/>
              <a:gd name="connsiteY685" fmla="*/ 5268832 h 6858000"/>
              <a:gd name="connsiteX686" fmla="*/ 535237 w 6338588"/>
              <a:gd name="connsiteY686" fmla="*/ 5274335 h 6858000"/>
              <a:gd name="connsiteX687" fmla="*/ 534849 w 6338588"/>
              <a:gd name="connsiteY687" fmla="*/ 5274419 h 6858000"/>
              <a:gd name="connsiteX688" fmla="*/ 537643 w 6338588"/>
              <a:gd name="connsiteY688" fmla="*/ 5275815 h 6858000"/>
              <a:gd name="connsiteX689" fmla="*/ 536245 w 6338588"/>
              <a:gd name="connsiteY689" fmla="*/ 5274419 h 6858000"/>
              <a:gd name="connsiteX690" fmla="*/ 535237 w 6338588"/>
              <a:gd name="connsiteY690" fmla="*/ 5274335 h 6858000"/>
              <a:gd name="connsiteX691" fmla="*/ 566968 w 6338588"/>
              <a:gd name="connsiteY691" fmla="*/ 5267436 h 6858000"/>
              <a:gd name="connsiteX692" fmla="*/ 657739 w 6338588"/>
              <a:gd name="connsiteY692" fmla="*/ 5267436 h 6858000"/>
              <a:gd name="connsiteX693" fmla="*/ 667513 w 6338588"/>
              <a:gd name="connsiteY693" fmla="*/ 5253471 h 6858000"/>
              <a:gd name="connsiteX694" fmla="*/ 683340 w 6338588"/>
              <a:gd name="connsiteY694" fmla="*/ 5254526 h 6858000"/>
              <a:gd name="connsiteX695" fmla="*/ 687065 w 6338588"/>
              <a:gd name="connsiteY695" fmla="*/ 5256265 h 6858000"/>
              <a:gd name="connsiteX696" fmla="*/ 691107 w 6338588"/>
              <a:gd name="connsiteY696" fmla="*/ 5255861 h 6858000"/>
              <a:gd name="connsiteX697" fmla="*/ 699632 w 6338588"/>
              <a:gd name="connsiteY697" fmla="*/ 5259058 h 6858000"/>
              <a:gd name="connsiteX698" fmla="*/ 701030 w 6338588"/>
              <a:gd name="connsiteY698" fmla="*/ 5254867 h 6858000"/>
              <a:gd name="connsiteX699" fmla="*/ 691107 w 6338588"/>
              <a:gd name="connsiteY699" fmla="*/ 5255861 h 6858000"/>
              <a:gd name="connsiteX700" fmla="*/ 688460 w 6338588"/>
              <a:gd name="connsiteY700" fmla="*/ 5254867 h 6858000"/>
              <a:gd name="connsiteX701" fmla="*/ 683340 w 6338588"/>
              <a:gd name="connsiteY701" fmla="*/ 5254526 h 6858000"/>
              <a:gd name="connsiteX702" fmla="*/ 666117 w 6338588"/>
              <a:gd name="connsiteY702" fmla="*/ 5246489 h 6858000"/>
              <a:gd name="connsiteX703" fmla="*/ 675893 w 6338588"/>
              <a:gd name="connsiteY703" fmla="*/ 5238111 h 6858000"/>
              <a:gd name="connsiteX704" fmla="*/ 675893 w 6338588"/>
              <a:gd name="connsiteY704" fmla="*/ 5236715 h 6858000"/>
              <a:gd name="connsiteX705" fmla="*/ 625620 w 6338588"/>
              <a:gd name="connsiteY705" fmla="*/ 5225543 h 6858000"/>
              <a:gd name="connsiteX706" fmla="*/ 625620 w 6338588"/>
              <a:gd name="connsiteY706" fmla="*/ 5218561 h 6858000"/>
              <a:gd name="connsiteX707" fmla="*/ 719184 w 6338588"/>
              <a:gd name="connsiteY707" fmla="*/ 5218561 h 6858000"/>
              <a:gd name="connsiteX708" fmla="*/ 678686 w 6338588"/>
              <a:gd name="connsiteY708" fmla="*/ 5212974 h 6858000"/>
              <a:gd name="connsiteX709" fmla="*/ 639585 w 6338588"/>
              <a:gd name="connsiteY709" fmla="*/ 5205992 h 6858000"/>
              <a:gd name="connsiteX710" fmla="*/ 611655 w 6338588"/>
              <a:gd name="connsiteY710" fmla="*/ 5193424 h 6858000"/>
              <a:gd name="connsiteX711" fmla="*/ 561906 w 6338588"/>
              <a:gd name="connsiteY711" fmla="*/ 5190281 h 6858000"/>
              <a:gd name="connsiteX712" fmla="*/ 517176 w 6338588"/>
              <a:gd name="connsiteY712" fmla="*/ 5173195 h 6858000"/>
              <a:gd name="connsiteX713" fmla="*/ 628413 w 6338588"/>
              <a:gd name="connsiteY713" fmla="*/ 5150133 h 6858000"/>
              <a:gd name="connsiteX714" fmla="*/ 627016 w 6338588"/>
              <a:gd name="connsiteY714" fmla="*/ 5144548 h 6858000"/>
              <a:gd name="connsiteX715" fmla="*/ 554399 w 6338588"/>
              <a:gd name="connsiteY715" fmla="*/ 5150133 h 6858000"/>
              <a:gd name="connsiteX716" fmla="*/ 569760 w 6338588"/>
              <a:gd name="connsiteY716" fmla="*/ 5136168 h 6858000"/>
              <a:gd name="connsiteX717" fmla="*/ 484576 w 6338588"/>
              <a:gd name="connsiteY717" fmla="*/ 5136168 h 6858000"/>
              <a:gd name="connsiteX718" fmla="*/ 480387 w 6338588"/>
              <a:gd name="connsiteY718" fmla="*/ 5123601 h 6858000"/>
              <a:gd name="connsiteX719" fmla="*/ 526469 w 6338588"/>
              <a:gd name="connsiteY719" fmla="*/ 5102654 h 6858000"/>
              <a:gd name="connsiteX720" fmla="*/ 601879 w 6338588"/>
              <a:gd name="connsiteY720" fmla="*/ 5101258 h 6858000"/>
              <a:gd name="connsiteX721" fmla="*/ 646256 w 6338588"/>
              <a:gd name="connsiteY721" fmla="*/ 5092383 h 6858000"/>
              <a:gd name="connsiteX722" fmla="*/ 656341 w 6338588"/>
              <a:gd name="connsiteY722" fmla="*/ 5095671 h 6858000"/>
              <a:gd name="connsiteX723" fmla="*/ 657739 w 6338588"/>
              <a:gd name="connsiteY723" fmla="*/ 5094275 h 6858000"/>
              <a:gd name="connsiteX724" fmla="*/ 657739 w 6338588"/>
              <a:gd name="connsiteY724" fmla="*/ 5090086 h 6858000"/>
              <a:gd name="connsiteX725" fmla="*/ 714995 w 6338588"/>
              <a:gd name="connsiteY725" fmla="*/ 5105447 h 6858000"/>
              <a:gd name="connsiteX726" fmla="*/ 717786 w 6338588"/>
              <a:gd name="connsiteY726" fmla="*/ 5092879 h 6858000"/>
              <a:gd name="connsiteX727" fmla="*/ 657739 w 6338588"/>
              <a:gd name="connsiteY727" fmla="*/ 5090086 h 6858000"/>
              <a:gd name="connsiteX728" fmla="*/ 646256 w 6338588"/>
              <a:gd name="connsiteY728" fmla="*/ 5092383 h 6858000"/>
              <a:gd name="connsiteX729" fmla="*/ 595549 w 6338588"/>
              <a:gd name="connsiteY729" fmla="*/ 5075848 h 6858000"/>
              <a:gd name="connsiteX730" fmla="*/ 635396 w 6338588"/>
              <a:gd name="connsiteY730" fmla="*/ 5070536 h 6858000"/>
              <a:gd name="connsiteX731" fmla="*/ 628413 w 6338588"/>
              <a:gd name="connsiteY731" fmla="*/ 5055175 h 6858000"/>
              <a:gd name="connsiteX732" fmla="*/ 534849 w 6338588"/>
              <a:gd name="connsiteY732" fmla="*/ 5055175 h 6858000"/>
              <a:gd name="connsiteX733" fmla="*/ 536245 w 6338588"/>
              <a:gd name="connsiteY733" fmla="*/ 5037021 h 6858000"/>
              <a:gd name="connsiteX734" fmla="*/ 752699 w 6338588"/>
              <a:gd name="connsiteY734" fmla="*/ 5037021 h 6858000"/>
              <a:gd name="connsiteX735" fmla="*/ 751303 w 6338588"/>
              <a:gd name="connsiteY735" fmla="*/ 5028641 h 6858000"/>
              <a:gd name="connsiteX736" fmla="*/ 900725 w 6338588"/>
              <a:gd name="connsiteY736" fmla="*/ 5007695 h 6858000"/>
              <a:gd name="connsiteX737" fmla="*/ 900725 w 6338588"/>
              <a:gd name="connsiteY737" fmla="*/ 5004902 h 6858000"/>
              <a:gd name="connsiteX738" fmla="*/ 751303 w 6338588"/>
              <a:gd name="connsiteY738" fmla="*/ 4990937 h 6858000"/>
              <a:gd name="connsiteX739" fmla="*/ 751303 w 6338588"/>
              <a:gd name="connsiteY739" fmla="*/ 4988144 h 6858000"/>
              <a:gd name="connsiteX740" fmla="*/ 849056 w 6338588"/>
              <a:gd name="connsiteY740" fmla="*/ 4982559 h 6858000"/>
              <a:gd name="connsiteX741" fmla="*/ 875588 w 6338588"/>
              <a:gd name="connsiteY741" fmla="*/ 4976972 h 6858000"/>
              <a:gd name="connsiteX742" fmla="*/ 1023614 w 6338588"/>
              <a:gd name="connsiteY742" fmla="*/ 4976972 h 6858000"/>
              <a:gd name="connsiteX743" fmla="*/ 1023614 w 6338588"/>
              <a:gd name="connsiteY743" fmla="*/ 4975576 h 6858000"/>
              <a:gd name="connsiteX744" fmla="*/ 950998 w 6338588"/>
              <a:gd name="connsiteY744" fmla="*/ 4967198 h 6858000"/>
              <a:gd name="connsiteX745" fmla="*/ 952394 w 6338588"/>
              <a:gd name="connsiteY745" fmla="*/ 4954629 h 6858000"/>
              <a:gd name="connsiteX746" fmla="*/ 1125556 w 6338588"/>
              <a:gd name="connsiteY746" fmla="*/ 4967198 h 6858000"/>
              <a:gd name="connsiteX747" fmla="*/ 1230292 w 6338588"/>
              <a:gd name="connsiteY747" fmla="*/ 4954629 h 6858000"/>
              <a:gd name="connsiteX748" fmla="*/ 1187176 w 6338588"/>
              <a:gd name="connsiteY748" fmla="*/ 4949044 h 6858000"/>
              <a:gd name="connsiteX749" fmla="*/ 1147315 w 6338588"/>
              <a:gd name="connsiteY749" fmla="*/ 4943751 h 6858000"/>
              <a:gd name="connsiteX750" fmla="*/ 1170245 w 6338588"/>
              <a:gd name="connsiteY750" fmla="*/ 4932286 h 6858000"/>
              <a:gd name="connsiteX751" fmla="*/ 1272187 w 6338588"/>
              <a:gd name="connsiteY751" fmla="*/ 4930890 h 6858000"/>
              <a:gd name="connsiteX752" fmla="*/ 1284754 w 6338588"/>
              <a:gd name="connsiteY752" fmla="*/ 4918322 h 6858000"/>
              <a:gd name="connsiteX753" fmla="*/ 1309891 w 6338588"/>
              <a:gd name="connsiteY753" fmla="*/ 4907151 h 6858000"/>
              <a:gd name="connsiteX754" fmla="*/ 1309891 w 6338588"/>
              <a:gd name="connsiteY754" fmla="*/ 4902960 h 6858000"/>
              <a:gd name="connsiteX755" fmla="*/ 1235879 w 6338588"/>
              <a:gd name="connsiteY755" fmla="*/ 4911340 h 6858000"/>
              <a:gd name="connsiteX756" fmla="*/ 1184208 w 6338588"/>
              <a:gd name="connsiteY756" fmla="*/ 4915529 h 6858000"/>
              <a:gd name="connsiteX757" fmla="*/ 1150693 w 6338588"/>
              <a:gd name="connsiteY757" fmla="*/ 4907151 h 6858000"/>
              <a:gd name="connsiteX758" fmla="*/ 949600 w 6338588"/>
              <a:gd name="connsiteY758" fmla="*/ 4907151 h 6858000"/>
              <a:gd name="connsiteX759" fmla="*/ 949600 w 6338588"/>
              <a:gd name="connsiteY759" fmla="*/ 4895979 h 6858000"/>
              <a:gd name="connsiteX760" fmla="*/ 1261015 w 6338588"/>
              <a:gd name="connsiteY760" fmla="*/ 4895979 h 6858000"/>
              <a:gd name="connsiteX761" fmla="*/ 1238670 w 6338588"/>
              <a:gd name="connsiteY761" fmla="*/ 4887599 h 6858000"/>
              <a:gd name="connsiteX762" fmla="*/ 1240068 w 6338588"/>
              <a:gd name="connsiteY762" fmla="*/ 4873636 h 6858000"/>
              <a:gd name="connsiteX763" fmla="*/ 1584996 w 6338588"/>
              <a:gd name="connsiteY763" fmla="*/ 4872238 h 6858000"/>
              <a:gd name="connsiteX764" fmla="*/ 1584996 w 6338588"/>
              <a:gd name="connsiteY764" fmla="*/ 4854084 h 6858000"/>
              <a:gd name="connsiteX765" fmla="*/ 1557066 w 6338588"/>
              <a:gd name="connsiteY765" fmla="*/ 4855482 h 6858000"/>
              <a:gd name="connsiteX766" fmla="*/ 1537516 w 6338588"/>
              <a:gd name="connsiteY766" fmla="*/ 4861067 h 6858000"/>
              <a:gd name="connsiteX767" fmla="*/ 1448141 w 6338588"/>
              <a:gd name="connsiteY767" fmla="*/ 4849895 h 6858000"/>
              <a:gd name="connsiteX768" fmla="*/ 1154882 w 6338588"/>
              <a:gd name="connsiteY768" fmla="*/ 4851293 h 6858000"/>
              <a:gd name="connsiteX769" fmla="*/ 1051544 w 6338588"/>
              <a:gd name="connsiteY769" fmla="*/ 4838724 h 6858000"/>
              <a:gd name="connsiteX770" fmla="*/ 978928 w 6338588"/>
              <a:gd name="connsiteY770" fmla="*/ 4852688 h 6858000"/>
              <a:gd name="connsiteX771" fmla="*/ 952044 w 6338588"/>
              <a:gd name="connsiteY771" fmla="*/ 4848674 h 6858000"/>
              <a:gd name="connsiteX772" fmla="*/ 932841 w 6338588"/>
              <a:gd name="connsiteY772" fmla="*/ 4830284 h 6858000"/>
              <a:gd name="connsiteX773" fmla="*/ 990797 w 6338588"/>
              <a:gd name="connsiteY773" fmla="*/ 4827727 h 6858000"/>
              <a:gd name="connsiteX774" fmla="*/ 1050147 w 6338588"/>
              <a:gd name="connsiteY774" fmla="*/ 4821967 h 6858000"/>
              <a:gd name="connsiteX775" fmla="*/ 1054336 w 6338588"/>
              <a:gd name="connsiteY775" fmla="*/ 4821967 h 6858000"/>
              <a:gd name="connsiteX776" fmla="*/ 1053794 w 6338588"/>
              <a:gd name="connsiteY776" fmla="*/ 4821423 h 6858000"/>
              <a:gd name="connsiteX777" fmla="*/ 1139521 w 6338588"/>
              <a:gd name="connsiteY777" fmla="*/ 4812191 h 6858000"/>
              <a:gd name="connsiteX778" fmla="*/ 1101817 w 6338588"/>
              <a:gd name="connsiteY778" fmla="*/ 4806604 h 6858000"/>
              <a:gd name="connsiteX779" fmla="*/ 900725 w 6338588"/>
              <a:gd name="connsiteY779" fmla="*/ 4814984 h 6858000"/>
              <a:gd name="connsiteX780" fmla="*/ 689858 w 6338588"/>
              <a:gd name="connsiteY780" fmla="*/ 4808002 h 6858000"/>
              <a:gd name="connsiteX781" fmla="*/ 585122 w 6338588"/>
              <a:gd name="connsiteY781" fmla="*/ 4801019 h 6858000"/>
              <a:gd name="connsiteX782" fmla="*/ 614448 w 6338588"/>
              <a:gd name="connsiteY782" fmla="*/ 4796830 h 6858000"/>
              <a:gd name="connsiteX783" fmla="*/ 721977 w 6338588"/>
              <a:gd name="connsiteY783" fmla="*/ 4788452 h 6858000"/>
              <a:gd name="connsiteX784" fmla="*/ 720580 w 6338588"/>
              <a:gd name="connsiteY784" fmla="*/ 4789848 h 6858000"/>
              <a:gd name="connsiteX785" fmla="*/ 756888 w 6338588"/>
              <a:gd name="connsiteY785" fmla="*/ 4787055 h 6858000"/>
              <a:gd name="connsiteX786" fmla="*/ 775042 w 6338588"/>
              <a:gd name="connsiteY786" fmla="*/ 4781470 h 6858000"/>
              <a:gd name="connsiteX787" fmla="*/ 895138 w 6338588"/>
              <a:gd name="connsiteY787" fmla="*/ 4781470 h 6858000"/>
              <a:gd name="connsiteX788" fmla="*/ 920275 w 6338588"/>
              <a:gd name="connsiteY788" fmla="*/ 4795433 h 6858000"/>
              <a:gd name="connsiteX789" fmla="*/ 925861 w 6338588"/>
              <a:gd name="connsiteY789" fmla="*/ 4796830 h 6858000"/>
              <a:gd name="connsiteX790" fmla="*/ 925861 w 6338588"/>
              <a:gd name="connsiteY790" fmla="*/ 4780072 h 6858000"/>
              <a:gd name="connsiteX791" fmla="*/ 1213534 w 6338588"/>
              <a:gd name="connsiteY791" fmla="*/ 4766109 h 6858000"/>
              <a:gd name="connsiteX792" fmla="*/ 1213534 w 6338588"/>
              <a:gd name="connsiteY792" fmla="*/ 4757729 h 6858000"/>
              <a:gd name="connsiteX793" fmla="*/ 876984 w 6338588"/>
              <a:gd name="connsiteY793" fmla="*/ 4731196 h 6858000"/>
              <a:gd name="connsiteX794" fmla="*/ 876984 w 6338588"/>
              <a:gd name="connsiteY794" fmla="*/ 4718629 h 6858000"/>
              <a:gd name="connsiteX795" fmla="*/ 1072490 w 6338588"/>
              <a:gd name="connsiteY795" fmla="*/ 4718629 h 6858000"/>
              <a:gd name="connsiteX796" fmla="*/ 1075283 w 6338588"/>
              <a:gd name="connsiteY796" fmla="*/ 4722818 h 6858000"/>
              <a:gd name="connsiteX797" fmla="*/ 1079472 w 6338588"/>
              <a:gd name="connsiteY797" fmla="*/ 4717231 h 6858000"/>
              <a:gd name="connsiteX798" fmla="*/ 1221914 w 6338588"/>
              <a:gd name="connsiteY798" fmla="*/ 4721421 h 6858000"/>
              <a:gd name="connsiteX799" fmla="*/ 1221914 w 6338588"/>
              <a:gd name="connsiteY799" fmla="*/ 4708853 h 6858000"/>
              <a:gd name="connsiteX800" fmla="*/ 1096231 w 6338588"/>
              <a:gd name="connsiteY800" fmla="*/ 4700475 h 6858000"/>
              <a:gd name="connsiteX801" fmla="*/ 1096231 w 6338588"/>
              <a:gd name="connsiteY801" fmla="*/ 4694888 h 6858000"/>
              <a:gd name="connsiteX802" fmla="*/ 1202362 w 6338588"/>
              <a:gd name="connsiteY802" fmla="*/ 4685114 h 6858000"/>
              <a:gd name="connsiteX803" fmla="*/ 1200966 w 6338588"/>
              <a:gd name="connsiteY803" fmla="*/ 4686510 h 6858000"/>
              <a:gd name="connsiteX804" fmla="*/ 1235879 w 6338588"/>
              <a:gd name="connsiteY804" fmla="*/ 4652995 h 6858000"/>
              <a:gd name="connsiteX805" fmla="*/ 1040373 w 6338588"/>
              <a:gd name="connsiteY805" fmla="*/ 4632048 h 6858000"/>
              <a:gd name="connsiteX806" fmla="*/ 1037579 w 6338588"/>
              <a:gd name="connsiteY806" fmla="*/ 4625065 h 6858000"/>
              <a:gd name="connsiteX807" fmla="*/ 1103213 w 6338588"/>
              <a:gd name="connsiteY807" fmla="*/ 4604119 h 6858000"/>
              <a:gd name="connsiteX808" fmla="*/ 1092243 w 6338588"/>
              <a:gd name="connsiteY808" fmla="*/ 4589035 h 6858000"/>
              <a:gd name="connsiteX809" fmla="*/ 1101119 w 6338588"/>
              <a:gd name="connsiteY809" fmla="*/ 4582823 h 6858000"/>
              <a:gd name="connsiteX810" fmla="*/ 1107402 w 6338588"/>
              <a:gd name="connsiteY810" fmla="*/ 4577587 h 6858000"/>
              <a:gd name="connsiteX811" fmla="*/ 1132539 w 6338588"/>
              <a:gd name="connsiteY811" fmla="*/ 4541279 h 6858000"/>
              <a:gd name="connsiteX812" fmla="*/ 1140917 w 6338588"/>
              <a:gd name="connsiteY812" fmla="*/ 4565018 h 6858000"/>
              <a:gd name="connsiteX813" fmla="*/ 1135332 w 6338588"/>
              <a:gd name="connsiteY813" fmla="*/ 4539881 h 6858000"/>
              <a:gd name="connsiteX814" fmla="*/ 1131519 w 6338588"/>
              <a:gd name="connsiteY814" fmla="*/ 4537022 h 6858000"/>
              <a:gd name="connsiteX815" fmla="*/ 1217725 w 6338588"/>
              <a:gd name="connsiteY815" fmla="*/ 4521729 h 6858000"/>
              <a:gd name="connsiteX816" fmla="*/ 1022218 w 6338588"/>
              <a:gd name="connsiteY816" fmla="*/ 4499385 h 6858000"/>
              <a:gd name="connsiteX817" fmla="*/ 966359 w 6338588"/>
              <a:gd name="connsiteY817" fmla="*/ 4477041 h 6858000"/>
              <a:gd name="connsiteX818" fmla="*/ 966359 w 6338588"/>
              <a:gd name="connsiteY818" fmla="*/ 4475645 h 6858000"/>
              <a:gd name="connsiteX819" fmla="*/ 1029201 w 6338588"/>
              <a:gd name="connsiteY819" fmla="*/ 4461680 h 6858000"/>
              <a:gd name="connsiteX820" fmla="*/ 962170 w 6338588"/>
              <a:gd name="connsiteY820" fmla="*/ 4450508 h 6858000"/>
              <a:gd name="connsiteX821" fmla="*/ 930924 w 6338588"/>
              <a:gd name="connsiteY821" fmla="*/ 4449287 h 6858000"/>
              <a:gd name="connsiteX822" fmla="*/ 906845 w 6338588"/>
              <a:gd name="connsiteY822" fmla="*/ 4433613 h 6858000"/>
              <a:gd name="connsiteX823" fmla="*/ 944015 w 6338588"/>
              <a:gd name="connsiteY823" fmla="*/ 4423976 h 6858000"/>
              <a:gd name="connsiteX824" fmla="*/ 1045958 w 6338588"/>
              <a:gd name="connsiteY824" fmla="*/ 4432354 h 6858000"/>
              <a:gd name="connsiteX825" fmla="*/ 886760 w 6338588"/>
              <a:gd name="connsiteY825" fmla="*/ 4394650 h 6858000"/>
              <a:gd name="connsiteX826" fmla="*/ 980324 w 6338588"/>
              <a:gd name="connsiteY826" fmla="*/ 4387668 h 6858000"/>
              <a:gd name="connsiteX827" fmla="*/ 981719 w 6338588"/>
              <a:gd name="connsiteY827" fmla="*/ 4383478 h 6858000"/>
              <a:gd name="connsiteX828" fmla="*/ 949600 w 6338588"/>
              <a:gd name="connsiteY828" fmla="*/ 4379289 h 6858000"/>
              <a:gd name="connsiteX829" fmla="*/ 948205 w 6338588"/>
              <a:gd name="connsiteY829" fmla="*/ 4372307 h 6858000"/>
              <a:gd name="connsiteX830" fmla="*/ 1012443 w 6338588"/>
              <a:gd name="connsiteY830" fmla="*/ 4372307 h 6858000"/>
              <a:gd name="connsiteX831" fmla="*/ 1013839 w 6338588"/>
              <a:gd name="connsiteY831" fmla="*/ 4356946 h 6858000"/>
              <a:gd name="connsiteX832" fmla="*/ 849056 w 6338588"/>
              <a:gd name="connsiteY832" fmla="*/ 4329018 h 6858000"/>
              <a:gd name="connsiteX833" fmla="*/ 916086 w 6338588"/>
              <a:gd name="connsiteY833" fmla="*/ 4296899 h 6858000"/>
              <a:gd name="connsiteX834" fmla="*/ 762474 w 6338588"/>
              <a:gd name="connsiteY834" fmla="*/ 4296899 h 6858000"/>
              <a:gd name="connsiteX835" fmla="*/ 762474 w 6338588"/>
              <a:gd name="connsiteY835" fmla="*/ 4289916 h 6858000"/>
              <a:gd name="connsiteX836" fmla="*/ 896536 w 6338588"/>
              <a:gd name="connsiteY836" fmla="*/ 4289916 h 6858000"/>
              <a:gd name="connsiteX837" fmla="*/ 858830 w 6338588"/>
              <a:gd name="connsiteY837" fmla="*/ 4274555 h 6858000"/>
              <a:gd name="connsiteX838" fmla="*/ 761077 w 6338588"/>
              <a:gd name="connsiteY838" fmla="*/ 4266177 h 6858000"/>
              <a:gd name="connsiteX839" fmla="*/ 761077 w 6338588"/>
              <a:gd name="connsiteY839" fmla="*/ 4261986 h 6858000"/>
              <a:gd name="connsiteX840" fmla="*/ 782024 w 6338588"/>
              <a:gd name="connsiteY840" fmla="*/ 4256401 h 6858000"/>
              <a:gd name="connsiteX841" fmla="*/ 754159 w 6338588"/>
              <a:gd name="connsiteY841" fmla="*/ 4248801 h 6858000"/>
              <a:gd name="connsiteX842" fmla="*/ 789007 w 6338588"/>
              <a:gd name="connsiteY842" fmla="*/ 4234058 h 6858000"/>
              <a:gd name="connsiteX843" fmla="*/ 826712 w 6338588"/>
              <a:gd name="connsiteY843" fmla="*/ 4228471 h 6858000"/>
              <a:gd name="connsiteX844" fmla="*/ 787611 w 6338588"/>
              <a:gd name="connsiteY844" fmla="*/ 4234058 h 6858000"/>
              <a:gd name="connsiteX845" fmla="*/ 772249 w 6338588"/>
              <a:gd name="connsiteY845" fmla="*/ 4220093 h 6858000"/>
              <a:gd name="connsiteX846" fmla="*/ 695443 w 6338588"/>
              <a:gd name="connsiteY846" fmla="*/ 4222886 h 6858000"/>
              <a:gd name="connsiteX847" fmla="*/ 656341 w 6338588"/>
              <a:gd name="connsiteY847" fmla="*/ 4213111 h 6858000"/>
              <a:gd name="connsiteX848" fmla="*/ 840676 w 6338588"/>
              <a:gd name="connsiteY848" fmla="*/ 4182389 h 6858000"/>
              <a:gd name="connsiteX849" fmla="*/ 772249 w 6338588"/>
              <a:gd name="connsiteY849" fmla="*/ 4165631 h 6858000"/>
              <a:gd name="connsiteX850" fmla="*/ 773646 w 6338588"/>
              <a:gd name="connsiteY850" fmla="*/ 4160046 h 6858000"/>
              <a:gd name="connsiteX851" fmla="*/ 863021 w 6338588"/>
              <a:gd name="connsiteY851" fmla="*/ 4144685 h 6858000"/>
              <a:gd name="connsiteX852" fmla="*/ 863021 w 6338588"/>
              <a:gd name="connsiteY852" fmla="*/ 4137702 h 6858000"/>
              <a:gd name="connsiteX853" fmla="*/ 766664 w 6338588"/>
              <a:gd name="connsiteY853" fmla="*/ 4137702 h 6858000"/>
              <a:gd name="connsiteX854" fmla="*/ 765268 w 6338588"/>
              <a:gd name="connsiteY854" fmla="*/ 4127927 h 6858000"/>
              <a:gd name="connsiteX855" fmla="*/ 878381 w 6338588"/>
              <a:gd name="connsiteY855" fmla="*/ 4127927 h 6858000"/>
              <a:gd name="connsiteX856" fmla="*/ 878381 w 6338588"/>
              <a:gd name="connsiteY856" fmla="*/ 4116755 h 6858000"/>
              <a:gd name="connsiteX857" fmla="*/ 809954 w 6338588"/>
              <a:gd name="connsiteY857" fmla="*/ 4116755 h 6858000"/>
              <a:gd name="connsiteX858" fmla="*/ 811350 w 6338588"/>
              <a:gd name="connsiteY858" fmla="*/ 4111170 h 6858000"/>
              <a:gd name="connsiteX859" fmla="*/ 828108 w 6338588"/>
              <a:gd name="connsiteY859" fmla="*/ 4105583 h 6858000"/>
              <a:gd name="connsiteX860" fmla="*/ 828108 w 6338588"/>
              <a:gd name="connsiteY860" fmla="*/ 4101394 h 6858000"/>
              <a:gd name="connsiteX861" fmla="*/ 778185 w 6338588"/>
              <a:gd name="connsiteY861" fmla="*/ 4101394 h 6858000"/>
              <a:gd name="connsiteX862" fmla="*/ 779231 w 6338588"/>
              <a:gd name="connsiteY862" fmla="*/ 4097205 h 6858000"/>
              <a:gd name="connsiteX863" fmla="*/ 776439 w 6338588"/>
              <a:gd name="connsiteY863" fmla="*/ 4101394 h 6858000"/>
              <a:gd name="connsiteX864" fmla="*/ 778185 w 6338588"/>
              <a:gd name="connsiteY864" fmla="*/ 4101394 h 6858000"/>
              <a:gd name="connsiteX865" fmla="*/ 777835 w 6338588"/>
              <a:gd name="connsiteY865" fmla="*/ 4102790 h 6858000"/>
              <a:gd name="connsiteX866" fmla="*/ 769457 w 6338588"/>
              <a:gd name="connsiteY866" fmla="*/ 4099998 h 6858000"/>
              <a:gd name="connsiteX867" fmla="*/ 770853 w 6338588"/>
              <a:gd name="connsiteY867" fmla="*/ 4101394 h 6858000"/>
              <a:gd name="connsiteX868" fmla="*/ 657739 w 6338588"/>
              <a:gd name="connsiteY868" fmla="*/ 4084638 h 6858000"/>
              <a:gd name="connsiteX869" fmla="*/ 801576 w 6338588"/>
              <a:gd name="connsiteY869" fmla="*/ 4062294 h 6858000"/>
              <a:gd name="connsiteX870" fmla="*/ 801576 w 6338588"/>
              <a:gd name="connsiteY870" fmla="*/ 4048329 h 6858000"/>
              <a:gd name="connsiteX871" fmla="*/ 481783 w 6338588"/>
              <a:gd name="connsiteY871" fmla="*/ 4023193 h 6858000"/>
              <a:gd name="connsiteX872" fmla="*/ 518091 w 6338588"/>
              <a:gd name="connsiteY872" fmla="*/ 4013417 h 6858000"/>
              <a:gd name="connsiteX873" fmla="*/ 442681 w 6338588"/>
              <a:gd name="connsiteY873" fmla="*/ 4013417 h 6858000"/>
              <a:gd name="connsiteX874" fmla="*/ 460835 w 6338588"/>
              <a:gd name="connsiteY874" fmla="*/ 4025986 h 6858000"/>
              <a:gd name="connsiteX875" fmla="*/ 360291 w 6338588"/>
              <a:gd name="connsiteY875" fmla="*/ 4034364 h 6858000"/>
              <a:gd name="connsiteX876" fmla="*/ 358893 w 6338588"/>
              <a:gd name="connsiteY876" fmla="*/ 4017606 h 6858000"/>
              <a:gd name="connsiteX877" fmla="*/ 438492 w 6338588"/>
              <a:gd name="connsiteY877" fmla="*/ 4005039 h 6858000"/>
              <a:gd name="connsiteX878" fmla="*/ 457642 w 6338588"/>
              <a:gd name="connsiteY878" fmla="*/ 3997379 h 6858000"/>
              <a:gd name="connsiteX879" fmla="*/ 459440 w 6338588"/>
              <a:gd name="connsiteY879" fmla="*/ 3998056 h 6858000"/>
              <a:gd name="connsiteX880" fmla="*/ 467818 w 6338588"/>
              <a:gd name="connsiteY880" fmla="*/ 4000849 h 6858000"/>
              <a:gd name="connsiteX881" fmla="*/ 469215 w 6338588"/>
              <a:gd name="connsiteY881" fmla="*/ 4003643 h 6858000"/>
              <a:gd name="connsiteX882" fmla="*/ 469215 w 6338588"/>
              <a:gd name="connsiteY882" fmla="*/ 3999454 h 6858000"/>
              <a:gd name="connsiteX883" fmla="*/ 459440 w 6338588"/>
              <a:gd name="connsiteY883" fmla="*/ 3996660 h 6858000"/>
              <a:gd name="connsiteX884" fmla="*/ 457642 w 6338588"/>
              <a:gd name="connsiteY884" fmla="*/ 3997379 h 6858000"/>
              <a:gd name="connsiteX885" fmla="*/ 433954 w 6338588"/>
              <a:gd name="connsiteY885" fmla="*/ 3988455 h 6858000"/>
              <a:gd name="connsiteX886" fmla="*/ 423131 w 6338588"/>
              <a:gd name="connsiteY886" fmla="*/ 3958956 h 6858000"/>
              <a:gd name="connsiteX887" fmla="*/ 463629 w 6338588"/>
              <a:gd name="connsiteY887" fmla="*/ 3982695 h 6858000"/>
              <a:gd name="connsiteX888" fmla="*/ 455250 w 6338588"/>
              <a:gd name="connsiteY888" fmla="*/ 3956163 h 6858000"/>
              <a:gd name="connsiteX889" fmla="*/ 557193 w 6338588"/>
              <a:gd name="connsiteY889" fmla="*/ 3950576 h 6858000"/>
              <a:gd name="connsiteX890" fmla="*/ 579536 w 6338588"/>
              <a:gd name="connsiteY890" fmla="*/ 3932424 h 6858000"/>
              <a:gd name="connsiteX891" fmla="*/ 551606 w 6338588"/>
              <a:gd name="connsiteY891" fmla="*/ 3924044 h 6858000"/>
              <a:gd name="connsiteX892" fmla="*/ 554399 w 6338588"/>
              <a:gd name="connsiteY892" fmla="*/ 3915666 h 6858000"/>
              <a:gd name="connsiteX893" fmla="*/ 627016 w 6338588"/>
              <a:gd name="connsiteY893" fmla="*/ 3915666 h 6858000"/>
              <a:gd name="connsiteX894" fmla="*/ 588133 w 6338588"/>
              <a:gd name="connsiteY894" fmla="*/ 3926859 h 6858000"/>
              <a:gd name="connsiteX895" fmla="*/ 586658 w 6338588"/>
              <a:gd name="connsiteY895" fmla="*/ 3943413 h 6858000"/>
              <a:gd name="connsiteX896" fmla="*/ 585122 w 6338588"/>
              <a:gd name="connsiteY896" fmla="*/ 3943596 h 6858000"/>
              <a:gd name="connsiteX897" fmla="*/ 584124 w 6338588"/>
              <a:gd name="connsiteY897" fmla="*/ 3945590 h 6858000"/>
              <a:gd name="connsiteX898" fmla="*/ 580933 w 6338588"/>
              <a:gd name="connsiteY898" fmla="*/ 3946387 h 6858000"/>
              <a:gd name="connsiteX899" fmla="*/ 582329 w 6338588"/>
              <a:gd name="connsiteY899" fmla="*/ 3949180 h 6858000"/>
              <a:gd name="connsiteX900" fmla="*/ 584124 w 6338588"/>
              <a:gd name="connsiteY900" fmla="*/ 3945590 h 6858000"/>
              <a:gd name="connsiteX901" fmla="*/ 586518 w 6338588"/>
              <a:gd name="connsiteY901" fmla="*/ 3944991 h 6858000"/>
              <a:gd name="connsiteX902" fmla="*/ 586658 w 6338588"/>
              <a:gd name="connsiteY902" fmla="*/ 3943413 h 6858000"/>
              <a:gd name="connsiteX903" fmla="*/ 691254 w 6338588"/>
              <a:gd name="connsiteY903" fmla="*/ 3931026 h 6858000"/>
              <a:gd name="connsiteX904" fmla="*/ 632602 w 6338588"/>
              <a:gd name="connsiteY904" fmla="*/ 3907287 h 6858000"/>
              <a:gd name="connsiteX905" fmla="*/ 600483 w 6338588"/>
              <a:gd name="connsiteY905" fmla="*/ 3898907 h 6858000"/>
              <a:gd name="connsiteX906" fmla="*/ 601879 w 6338588"/>
              <a:gd name="connsiteY906" fmla="*/ 3886340 h 6858000"/>
              <a:gd name="connsiteX907" fmla="*/ 745716 w 6338588"/>
              <a:gd name="connsiteY907" fmla="*/ 3898907 h 6858000"/>
              <a:gd name="connsiteX908" fmla="*/ 741527 w 6338588"/>
              <a:gd name="connsiteY908" fmla="*/ 3912872 h 6858000"/>
              <a:gd name="connsiteX909" fmla="*/ 754094 w 6338588"/>
              <a:gd name="connsiteY909" fmla="*/ 3911476 h 6858000"/>
              <a:gd name="connsiteX910" fmla="*/ 752699 w 6338588"/>
              <a:gd name="connsiteY910" fmla="*/ 3911476 h 6858000"/>
              <a:gd name="connsiteX911" fmla="*/ 745716 w 6338588"/>
              <a:gd name="connsiteY911" fmla="*/ 3900305 h 6858000"/>
              <a:gd name="connsiteX912" fmla="*/ 811258 w 6338588"/>
              <a:gd name="connsiteY912" fmla="*/ 3893477 h 6858000"/>
              <a:gd name="connsiteX913" fmla="*/ 812748 w 6338588"/>
              <a:gd name="connsiteY913" fmla="*/ 3894718 h 6858000"/>
              <a:gd name="connsiteX914" fmla="*/ 813202 w 6338588"/>
              <a:gd name="connsiteY914" fmla="*/ 3894992 h 6858000"/>
              <a:gd name="connsiteX915" fmla="*/ 816937 w 6338588"/>
              <a:gd name="connsiteY915" fmla="*/ 3908683 h 6858000"/>
              <a:gd name="connsiteX916" fmla="*/ 826712 w 6338588"/>
              <a:gd name="connsiteY916" fmla="*/ 3903098 h 6858000"/>
              <a:gd name="connsiteX917" fmla="*/ 813202 w 6338588"/>
              <a:gd name="connsiteY917" fmla="*/ 3894992 h 6858000"/>
              <a:gd name="connsiteX918" fmla="*/ 812748 w 6338588"/>
              <a:gd name="connsiteY918" fmla="*/ 3893322 h 6858000"/>
              <a:gd name="connsiteX919" fmla="*/ 811258 w 6338588"/>
              <a:gd name="connsiteY919" fmla="*/ 3893477 h 6858000"/>
              <a:gd name="connsiteX920" fmla="*/ 793895 w 6338588"/>
              <a:gd name="connsiteY920" fmla="*/ 3879008 h 6858000"/>
              <a:gd name="connsiteX921" fmla="*/ 775042 w 6338588"/>
              <a:gd name="connsiteY921" fmla="*/ 3869583 h 6858000"/>
              <a:gd name="connsiteX922" fmla="*/ 497144 w 6338588"/>
              <a:gd name="connsiteY922" fmla="*/ 3861203 h 6858000"/>
              <a:gd name="connsiteX923" fmla="*/ 453853 w 6338588"/>
              <a:gd name="connsiteY923" fmla="*/ 3851429 h 6858000"/>
              <a:gd name="connsiteX924" fmla="*/ 382634 w 6338588"/>
              <a:gd name="connsiteY924" fmla="*/ 3855618 h 6858000"/>
              <a:gd name="connsiteX925" fmla="*/ 379841 w 6338588"/>
              <a:gd name="connsiteY925" fmla="*/ 3837464 h 6858000"/>
              <a:gd name="connsiteX926" fmla="*/ 495133 w 6338588"/>
              <a:gd name="connsiteY926" fmla="*/ 3847072 h 6858000"/>
              <a:gd name="connsiteX927" fmla="*/ 494352 w 6338588"/>
              <a:gd name="connsiteY927" fmla="*/ 3848636 h 6858000"/>
              <a:gd name="connsiteX928" fmla="*/ 497144 w 6338588"/>
              <a:gd name="connsiteY928" fmla="*/ 3847240 h 6858000"/>
              <a:gd name="connsiteX929" fmla="*/ 495133 w 6338588"/>
              <a:gd name="connsiteY929" fmla="*/ 3847072 h 6858000"/>
              <a:gd name="connsiteX930" fmla="*/ 495748 w 6338588"/>
              <a:gd name="connsiteY930" fmla="*/ 3845843 h 6858000"/>
              <a:gd name="connsiteX931" fmla="*/ 487589 w 6338588"/>
              <a:gd name="connsiteY931" fmla="*/ 3829526 h 6858000"/>
              <a:gd name="connsiteX932" fmla="*/ 516695 w 6338588"/>
              <a:gd name="connsiteY932" fmla="*/ 3812328 h 6858000"/>
              <a:gd name="connsiteX933" fmla="*/ 501334 w 6338588"/>
              <a:gd name="connsiteY933" fmla="*/ 3802552 h 6858000"/>
              <a:gd name="connsiteX934" fmla="*/ 548814 w 6338588"/>
              <a:gd name="connsiteY934" fmla="*/ 3808138 h 6858000"/>
              <a:gd name="connsiteX935" fmla="*/ 573951 w 6338588"/>
              <a:gd name="connsiteY935" fmla="*/ 3803949 h 6858000"/>
              <a:gd name="connsiteX936" fmla="*/ 622827 w 6338588"/>
              <a:gd name="connsiteY936" fmla="*/ 3802552 h 6858000"/>
              <a:gd name="connsiteX937" fmla="*/ 621431 w 6338588"/>
              <a:gd name="connsiteY937" fmla="*/ 3805345 h 6858000"/>
              <a:gd name="connsiteX938" fmla="*/ 622827 w 6338588"/>
              <a:gd name="connsiteY938" fmla="*/ 3803949 h 6858000"/>
              <a:gd name="connsiteX939" fmla="*/ 642378 w 6338588"/>
              <a:gd name="connsiteY939" fmla="*/ 3794174 h 6858000"/>
              <a:gd name="connsiteX940" fmla="*/ 666117 w 6338588"/>
              <a:gd name="connsiteY940" fmla="*/ 3806743 h 6858000"/>
              <a:gd name="connsiteX941" fmla="*/ 716390 w 6338588"/>
              <a:gd name="connsiteY941" fmla="*/ 3812328 h 6858000"/>
              <a:gd name="connsiteX942" fmla="*/ 783422 w 6338588"/>
              <a:gd name="connsiteY942" fmla="*/ 3812328 h 6858000"/>
              <a:gd name="connsiteX943" fmla="*/ 808557 w 6338588"/>
              <a:gd name="connsiteY943" fmla="*/ 3827688 h 6858000"/>
              <a:gd name="connsiteX944" fmla="*/ 738734 w 6338588"/>
              <a:gd name="connsiteY944" fmla="*/ 3827688 h 6858000"/>
              <a:gd name="connsiteX945" fmla="*/ 673100 w 6338588"/>
              <a:gd name="connsiteY945" fmla="*/ 3830482 h 6858000"/>
              <a:gd name="connsiteX946" fmla="*/ 618637 w 6338588"/>
              <a:gd name="connsiteY946" fmla="*/ 3837464 h 6858000"/>
              <a:gd name="connsiteX947" fmla="*/ 621431 w 6338588"/>
              <a:gd name="connsiteY947" fmla="*/ 3845843 h 6858000"/>
              <a:gd name="connsiteX948" fmla="*/ 874192 w 6338588"/>
              <a:gd name="connsiteY948" fmla="*/ 3831878 h 6858000"/>
              <a:gd name="connsiteX949" fmla="*/ 874192 w 6338588"/>
              <a:gd name="connsiteY949" fmla="*/ 3823499 h 6858000"/>
              <a:gd name="connsiteX950" fmla="*/ 829504 w 6338588"/>
              <a:gd name="connsiteY950" fmla="*/ 3823499 h 6858000"/>
              <a:gd name="connsiteX951" fmla="*/ 826712 w 6338588"/>
              <a:gd name="connsiteY951" fmla="*/ 3817914 h 6858000"/>
              <a:gd name="connsiteX952" fmla="*/ 857434 w 6338588"/>
              <a:gd name="connsiteY952" fmla="*/ 3809534 h 6858000"/>
              <a:gd name="connsiteX953" fmla="*/ 946809 w 6338588"/>
              <a:gd name="connsiteY953" fmla="*/ 3809534 h 6858000"/>
              <a:gd name="connsiteX954" fmla="*/ 946809 w 6338588"/>
              <a:gd name="connsiteY954" fmla="*/ 3796967 h 6858000"/>
              <a:gd name="connsiteX955" fmla="*/ 899329 w 6338588"/>
              <a:gd name="connsiteY955" fmla="*/ 3789984 h 6858000"/>
              <a:gd name="connsiteX956" fmla="*/ 937033 w 6338588"/>
              <a:gd name="connsiteY956" fmla="*/ 3776019 h 6858000"/>
              <a:gd name="connsiteX957" fmla="*/ 864417 w 6338588"/>
              <a:gd name="connsiteY957" fmla="*/ 3774624 h 6858000"/>
              <a:gd name="connsiteX958" fmla="*/ 772249 w 6338588"/>
              <a:gd name="connsiteY958" fmla="*/ 3769037 h 6858000"/>
              <a:gd name="connsiteX959" fmla="*/ 772249 w 6338588"/>
              <a:gd name="connsiteY959" fmla="*/ 3759263 h 6858000"/>
              <a:gd name="connsiteX960" fmla="*/ 949600 w 6338588"/>
              <a:gd name="connsiteY960" fmla="*/ 3759263 h 6858000"/>
              <a:gd name="connsiteX961" fmla="*/ 949600 w 6338588"/>
              <a:gd name="connsiteY961" fmla="*/ 3753676 h 6858000"/>
              <a:gd name="connsiteX962" fmla="*/ 868606 w 6338588"/>
              <a:gd name="connsiteY962" fmla="*/ 3739711 h 6858000"/>
              <a:gd name="connsiteX963" fmla="*/ 867210 w 6338588"/>
              <a:gd name="connsiteY963" fmla="*/ 3732730 h 6858000"/>
              <a:gd name="connsiteX964" fmla="*/ 893742 w 6338588"/>
              <a:gd name="connsiteY964" fmla="*/ 3700611 h 6858000"/>
              <a:gd name="connsiteX965" fmla="*/ 949600 w 6338588"/>
              <a:gd name="connsiteY965" fmla="*/ 3700611 h 6858000"/>
              <a:gd name="connsiteX966" fmla="*/ 948205 w 6338588"/>
              <a:gd name="connsiteY966" fmla="*/ 3689440 h 6858000"/>
              <a:gd name="connsiteX967" fmla="*/ 910501 w 6338588"/>
              <a:gd name="connsiteY967" fmla="*/ 3689440 h 6858000"/>
              <a:gd name="connsiteX968" fmla="*/ 868606 w 6338588"/>
              <a:gd name="connsiteY968" fmla="*/ 3679664 h 6858000"/>
              <a:gd name="connsiteX969" fmla="*/ 870002 w 6338588"/>
              <a:gd name="connsiteY969" fmla="*/ 3671286 h 6858000"/>
              <a:gd name="connsiteX970" fmla="*/ 910501 w 6338588"/>
              <a:gd name="connsiteY970" fmla="*/ 3662907 h 6858000"/>
              <a:gd name="connsiteX971" fmla="*/ 910501 w 6338588"/>
              <a:gd name="connsiteY971" fmla="*/ 3664303 h 6858000"/>
              <a:gd name="connsiteX972" fmla="*/ 910501 w 6338588"/>
              <a:gd name="connsiteY972" fmla="*/ 3667096 h 6858000"/>
              <a:gd name="connsiteX973" fmla="*/ 948205 w 6338588"/>
              <a:gd name="connsiteY973" fmla="*/ 3660114 h 6858000"/>
              <a:gd name="connsiteX974" fmla="*/ 948205 w 6338588"/>
              <a:gd name="connsiteY974" fmla="*/ 3653131 h 6858000"/>
              <a:gd name="connsiteX975" fmla="*/ 909103 w 6338588"/>
              <a:gd name="connsiteY975" fmla="*/ 3639167 h 6858000"/>
              <a:gd name="connsiteX976" fmla="*/ 955187 w 6338588"/>
              <a:gd name="connsiteY976" fmla="*/ 3633582 h 6858000"/>
              <a:gd name="connsiteX977" fmla="*/ 955187 w 6338588"/>
              <a:gd name="connsiteY977" fmla="*/ 3627995 h 6858000"/>
              <a:gd name="connsiteX978" fmla="*/ 860227 w 6338588"/>
              <a:gd name="connsiteY978" fmla="*/ 3627995 h 6858000"/>
              <a:gd name="connsiteX979" fmla="*/ 860227 w 6338588"/>
              <a:gd name="connsiteY979" fmla="*/ 3618221 h 6858000"/>
              <a:gd name="connsiteX980" fmla="*/ 955187 w 6338588"/>
              <a:gd name="connsiteY980" fmla="*/ 3602860 h 6858000"/>
              <a:gd name="connsiteX981" fmla="*/ 952394 w 6338588"/>
              <a:gd name="connsiteY981" fmla="*/ 3612634 h 6858000"/>
              <a:gd name="connsiteX982" fmla="*/ 1013839 w 6338588"/>
              <a:gd name="connsiteY982" fmla="*/ 3604256 h 6858000"/>
              <a:gd name="connsiteX983" fmla="*/ 1040373 w 6338588"/>
              <a:gd name="connsiteY983" fmla="*/ 3567948 h 6858000"/>
              <a:gd name="connsiteX984" fmla="*/ 1136728 w 6338588"/>
              <a:gd name="connsiteY984" fmla="*/ 3558172 h 6858000"/>
              <a:gd name="connsiteX985" fmla="*/ 1078077 w 6338588"/>
              <a:gd name="connsiteY985" fmla="*/ 3538622 h 6858000"/>
              <a:gd name="connsiteX986" fmla="*/ 1079472 w 6338588"/>
              <a:gd name="connsiteY986" fmla="*/ 3540019 h 6858000"/>
              <a:gd name="connsiteX987" fmla="*/ 1038975 w 6338588"/>
              <a:gd name="connsiteY987" fmla="*/ 3509296 h 6858000"/>
              <a:gd name="connsiteX988" fmla="*/ 1133935 w 6338588"/>
              <a:gd name="connsiteY988" fmla="*/ 3503711 h 6858000"/>
              <a:gd name="connsiteX989" fmla="*/ 1133935 w 6338588"/>
              <a:gd name="connsiteY989" fmla="*/ 3495333 h 6858000"/>
              <a:gd name="connsiteX990" fmla="*/ 1061318 w 6338588"/>
              <a:gd name="connsiteY990" fmla="*/ 3486953 h 6858000"/>
              <a:gd name="connsiteX991" fmla="*/ 1047355 w 6338588"/>
              <a:gd name="connsiteY991" fmla="*/ 3456232 h 6858000"/>
              <a:gd name="connsiteX992" fmla="*/ 1041768 w 6338588"/>
              <a:gd name="connsiteY992" fmla="*/ 3459025 h 6858000"/>
              <a:gd name="connsiteX993" fmla="*/ 1041768 w 6338588"/>
              <a:gd name="connsiteY993" fmla="*/ 3484161 h 6858000"/>
              <a:gd name="connsiteX994" fmla="*/ 999874 w 6338588"/>
              <a:gd name="connsiteY994" fmla="*/ 3442266 h 6858000"/>
              <a:gd name="connsiteX995" fmla="*/ 1044562 w 6338588"/>
              <a:gd name="connsiteY995" fmla="*/ 3424112 h 6858000"/>
              <a:gd name="connsiteX996" fmla="*/ 1043164 w 6338588"/>
              <a:gd name="connsiteY996" fmla="*/ 3422717 h 6858000"/>
              <a:gd name="connsiteX997" fmla="*/ 1083663 w 6338588"/>
              <a:gd name="connsiteY997" fmla="*/ 3426906 h 6858000"/>
              <a:gd name="connsiteX998" fmla="*/ 1083663 w 6338588"/>
              <a:gd name="connsiteY998" fmla="*/ 3415734 h 6858000"/>
              <a:gd name="connsiteX999" fmla="*/ 995684 w 6338588"/>
              <a:gd name="connsiteY999" fmla="*/ 3410148 h 6858000"/>
              <a:gd name="connsiteX1000" fmla="*/ 1033390 w 6338588"/>
              <a:gd name="connsiteY1000" fmla="*/ 3387804 h 6858000"/>
              <a:gd name="connsiteX1001" fmla="*/ 939826 w 6338588"/>
              <a:gd name="connsiteY1001" fmla="*/ 3362669 h 6858000"/>
              <a:gd name="connsiteX1002" fmla="*/ 970548 w 6338588"/>
              <a:gd name="connsiteY1002" fmla="*/ 3340326 h 6858000"/>
              <a:gd name="connsiteX1003" fmla="*/ 983117 w 6338588"/>
              <a:gd name="connsiteY1003" fmla="*/ 3340326 h 6858000"/>
              <a:gd name="connsiteX1004" fmla="*/ 985910 w 6338588"/>
              <a:gd name="connsiteY1004" fmla="*/ 3345911 h 6858000"/>
              <a:gd name="connsiteX1005" fmla="*/ 990099 w 6338588"/>
              <a:gd name="connsiteY1005" fmla="*/ 3340326 h 6858000"/>
              <a:gd name="connsiteX1006" fmla="*/ 1064112 w 6338588"/>
              <a:gd name="connsiteY1006" fmla="*/ 3340326 h 6858000"/>
              <a:gd name="connsiteX1007" fmla="*/ 1033390 w 6338588"/>
              <a:gd name="connsiteY1007" fmla="*/ 3292846 h 6858000"/>
              <a:gd name="connsiteX1008" fmla="*/ 1083663 w 6338588"/>
              <a:gd name="connsiteY1008" fmla="*/ 3308207 h 6858000"/>
              <a:gd name="connsiteX1009" fmla="*/ 1082266 w 6338588"/>
              <a:gd name="connsiteY1009" fmla="*/ 3267710 h 6858000"/>
              <a:gd name="connsiteX1010" fmla="*/ 1146504 w 6338588"/>
              <a:gd name="connsiteY1010" fmla="*/ 3264916 h 6858000"/>
              <a:gd name="connsiteX1011" fmla="*/ 1121367 w 6338588"/>
              <a:gd name="connsiteY1011" fmla="*/ 3262124 h 6858000"/>
              <a:gd name="connsiteX1012" fmla="*/ 1100420 w 6338588"/>
              <a:gd name="connsiteY1012" fmla="*/ 3266314 h 6858000"/>
              <a:gd name="connsiteX1013" fmla="*/ 1104456 w 6338588"/>
              <a:gd name="connsiteY1013" fmla="*/ 3286495 h 6858000"/>
              <a:gd name="connsiteX1014" fmla="*/ 1103213 w 6338588"/>
              <a:gd name="connsiteY1014" fmla="*/ 3287259 h 6858000"/>
              <a:gd name="connsiteX1015" fmla="*/ 1104583 w 6338588"/>
              <a:gd name="connsiteY1015" fmla="*/ 3287123 h 6858000"/>
              <a:gd name="connsiteX1016" fmla="*/ 1104609 w 6338588"/>
              <a:gd name="connsiteY1016" fmla="*/ 3287259 h 6858000"/>
              <a:gd name="connsiteX1017" fmla="*/ 1115781 w 6338588"/>
              <a:gd name="connsiteY1017" fmla="*/ 3290053 h 6858000"/>
              <a:gd name="connsiteX1018" fmla="*/ 1117178 w 6338588"/>
              <a:gd name="connsiteY1018" fmla="*/ 3285864 h 6858000"/>
              <a:gd name="connsiteX1019" fmla="*/ 1104583 w 6338588"/>
              <a:gd name="connsiteY1019" fmla="*/ 3287123 h 6858000"/>
              <a:gd name="connsiteX1020" fmla="*/ 1104456 w 6338588"/>
              <a:gd name="connsiteY1020" fmla="*/ 3286495 h 6858000"/>
              <a:gd name="connsiteX1021" fmla="*/ 1121367 w 6338588"/>
              <a:gd name="connsiteY1021" fmla="*/ 3276088 h 6858000"/>
              <a:gd name="connsiteX1022" fmla="*/ 1164658 w 6338588"/>
              <a:gd name="connsiteY1022" fmla="*/ 3253744 h 6858000"/>
              <a:gd name="connsiteX1023" fmla="*/ 1213534 w 6338588"/>
              <a:gd name="connsiteY1023" fmla="*/ 3253744 h 6858000"/>
              <a:gd name="connsiteX1024" fmla="*/ 1219120 w 6338588"/>
              <a:gd name="connsiteY1024" fmla="*/ 3276088 h 6858000"/>
              <a:gd name="connsiteX1025" fmla="*/ 1220516 w 6338588"/>
              <a:gd name="connsiteY1025" fmla="*/ 3277485 h 6858000"/>
              <a:gd name="connsiteX1026" fmla="*/ 1220516 w 6338588"/>
              <a:gd name="connsiteY1026" fmla="*/ 3276088 h 6858000"/>
              <a:gd name="connsiteX1027" fmla="*/ 1270789 w 6338588"/>
              <a:gd name="connsiteY1027" fmla="*/ 3246762 h 6858000"/>
              <a:gd name="connsiteX1028" fmla="*/ 1269514 w 6338588"/>
              <a:gd name="connsiteY1028" fmla="*/ 3262079 h 6858000"/>
              <a:gd name="connsiteX1029" fmla="*/ 1269394 w 6338588"/>
              <a:gd name="connsiteY1029" fmla="*/ 3262124 h 6858000"/>
              <a:gd name="connsiteX1030" fmla="*/ 1269394 w 6338588"/>
              <a:gd name="connsiteY1030" fmla="*/ 3263520 h 6858000"/>
              <a:gd name="connsiteX1031" fmla="*/ 1269514 w 6338588"/>
              <a:gd name="connsiteY1031" fmla="*/ 3262079 h 6858000"/>
              <a:gd name="connsiteX1032" fmla="*/ 1332234 w 6338588"/>
              <a:gd name="connsiteY1032" fmla="*/ 3238384 h 6858000"/>
              <a:gd name="connsiteX1033" fmla="*/ 1248446 w 6338588"/>
              <a:gd name="connsiteY1033" fmla="*/ 3223023 h 6858000"/>
              <a:gd name="connsiteX1034" fmla="*/ 1198173 w 6338588"/>
              <a:gd name="connsiteY1034" fmla="*/ 3213247 h 6858000"/>
              <a:gd name="connsiteX1035" fmla="*/ 1267998 w 6338588"/>
              <a:gd name="connsiteY1035" fmla="*/ 3207662 h 6858000"/>
              <a:gd name="connsiteX1036" fmla="*/ 1328045 w 6338588"/>
              <a:gd name="connsiteY1036" fmla="*/ 3193697 h 6858000"/>
              <a:gd name="connsiteX1037" fmla="*/ 1142315 w 6338588"/>
              <a:gd name="connsiteY1037" fmla="*/ 3175543 h 6858000"/>
              <a:gd name="connsiteX1038" fmla="*/ 1142315 w 6338588"/>
              <a:gd name="connsiteY1038" fmla="*/ 3164372 h 6858000"/>
              <a:gd name="connsiteX1039" fmla="*/ 1491432 w 6338588"/>
              <a:gd name="connsiteY1039" fmla="*/ 3142028 h 6858000"/>
              <a:gd name="connsiteX1040" fmla="*/ 1550085 w 6338588"/>
              <a:gd name="connsiteY1040" fmla="*/ 3142028 h 6858000"/>
              <a:gd name="connsiteX1041" fmla="*/ 1527740 w 6338588"/>
              <a:gd name="connsiteY1041" fmla="*/ 3128063 h 6858000"/>
              <a:gd name="connsiteX1042" fmla="*/ 1464900 w 6338588"/>
              <a:gd name="connsiteY1042" fmla="*/ 3126668 h 6858000"/>
              <a:gd name="connsiteX1043" fmla="*/ 1362957 w 6338588"/>
              <a:gd name="connsiteY1043" fmla="*/ 3111307 h 6858000"/>
              <a:gd name="connsiteX1044" fmla="*/ 1390887 w 6338588"/>
              <a:gd name="connsiteY1044" fmla="*/ 3112703 h 6858000"/>
              <a:gd name="connsiteX1045" fmla="*/ 1390887 w 6338588"/>
              <a:gd name="connsiteY1045" fmla="*/ 3108514 h 6858000"/>
              <a:gd name="connsiteX1046" fmla="*/ 1362957 w 6338588"/>
              <a:gd name="connsiteY1046" fmla="*/ 3111307 h 6858000"/>
              <a:gd name="connsiteX1047" fmla="*/ 1305702 w 6338588"/>
              <a:gd name="connsiteY1047" fmla="*/ 3116892 h 6858000"/>
              <a:gd name="connsiteX1048" fmla="*/ 1241464 w 6338588"/>
              <a:gd name="connsiteY1048" fmla="*/ 3098739 h 6858000"/>
              <a:gd name="connsiteX1049" fmla="*/ 1184208 w 6338588"/>
              <a:gd name="connsiteY1049" fmla="*/ 3065224 h 6858000"/>
              <a:gd name="connsiteX1050" fmla="*/ 1154882 w 6338588"/>
              <a:gd name="connsiteY1050" fmla="*/ 3066620 h 6858000"/>
              <a:gd name="connsiteX1051" fmla="*/ 1153701 w 6338588"/>
              <a:gd name="connsiteY1051" fmla="*/ 3060712 h 6858000"/>
              <a:gd name="connsiteX1052" fmla="*/ 1154882 w 6338588"/>
              <a:gd name="connsiteY1052" fmla="*/ 3061033 h 6858000"/>
              <a:gd name="connsiteX1053" fmla="*/ 1156280 w 6338588"/>
              <a:gd name="connsiteY1053" fmla="*/ 3055449 h 6858000"/>
              <a:gd name="connsiteX1054" fmla="*/ 1153486 w 6338588"/>
              <a:gd name="connsiteY1054" fmla="*/ 3059638 h 6858000"/>
              <a:gd name="connsiteX1055" fmla="*/ 1153701 w 6338588"/>
              <a:gd name="connsiteY1055" fmla="*/ 3060712 h 6858000"/>
              <a:gd name="connsiteX1056" fmla="*/ 1124161 w 6338588"/>
              <a:gd name="connsiteY1056" fmla="*/ 3052655 h 6858000"/>
              <a:gd name="connsiteX1057" fmla="*/ 1154882 w 6338588"/>
              <a:gd name="connsiteY1057" fmla="*/ 3072205 h 6858000"/>
              <a:gd name="connsiteX1058" fmla="*/ 1221914 w 6338588"/>
              <a:gd name="connsiteY1058" fmla="*/ 3095946 h 6858000"/>
              <a:gd name="connsiteX1059" fmla="*/ 1018028 w 6338588"/>
              <a:gd name="connsiteY1059" fmla="*/ 3081981 h 6858000"/>
              <a:gd name="connsiteX1060" fmla="*/ 1019425 w 6338588"/>
              <a:gd name="connsiteY1060" fmla="*/ 3072205 h 6858000"/>
              <a:gd name="connsiteX1061" fmla="*/ 1112989 w 6338588"/>
              <a:gd name="connsiteY1061" fmla="*/ 3065224 h 6858000"/>
              <a:gd name="connsiteX1062" fmla="*/ 930050 w 6338588"/>
              <a:gd name="connsiteY1062" fmla="*/ 3037295 h 6858000"/>
              <a:gd name="connsiteX1063" fmla="*/ 1011045 w 6338588"/>
              <a:gd name="connsiteY1063" fmla="*/ 3024727 h 6858000"/>
              <a:gd name="connsiteX1064" fmla="*/ 985910 w 6338588"/>
              <a:gd name="connsiteY1064" fmla="*/ 2994004 h 6858000"/>
              <a:gd name="connsiteX1065" fmla="*/ 1126954 w 6338588"/>
              <a:gd name="connsiteY1065" fmla="*/ 2989815 h 6858000"/>
              <a:gd name="connsiteX1066" fmla="*/ 1131143 w 6338588"/>
              <a:gd name="connsiteY1066" fmla="*/ 2980041 h 6858000"/>
              <a:gd name="connsiteX1067" fmla="*/ 992891 w 6338588"/>
              <a:gd name="connsiteY1067" fmla="*/ 2961886 h 6858000"/>
              <a:gd name="connsiteX1068" fmla="*/ 999874 w 6338588"/>
              <a:gd name="connsiteY1068" fmla="*/ 2936750 h 6858000"/>
              <a:gd name="connsiteX1069" fmla="*/ 934240 w 6338588"/>
              <a:gd name="connsiteY1069" fmla="*/ 2915802 h 6858000"/>
              <a:gd name="connsiteX1070" fmla="*/ 1112989 w 6338588"/>
              <a:gd name="connsiteY1070" fmla="*/ 2915802 h 6858000"/>
              <a:gd name="connsiteX1071" fmla="*/ 987306 w 6338588"/>
              <a:gd name="connsiteY1071" fmla="*/ 2894856 h 6858000"/>
              <a:gd name="connsiteX1072" fmla="*/ 935637 w 6338588"/>
              <a:gd name="connsiteY1072" fmla="*/ 2880892 h 6858000"/>
              <a:gd name="connsiteX1073" fmla="*/ 928655 w 6338588"/>
              <a:gd name="connsiteY1073" fmla="*/ 2880892 h 6858000"/>
              <a:gd name="connsiteX1074" fmla="*/ 921672 w 6338588"/>
              <a:gd name="connsiteY1074" fmla="*/ 2887874 h 6858000"/>
              <a:gd name="connsiteX1075" fmla="*/ 903518 w 6338588"/>
              <a:gd name="connsiteY1075" fmla="*/ 2871116 h 6858000"/>
              <a:gd name="connsiteX1076" fmla="*/ 937033 w 6338588"/>
              <a:gd name="connsiteY1076" fmla="*/ 2862738 h 6858000"/>
              <a:gd name="connsiteX1077" fmla="*/ 976134 w 6338588"/>
              <a:gd name="connsiteY1077" fmla="*/ 2851566 h 6858000"/>
              <a:gd name="connsiteX1078" fmla="*/ 962170 w 6338588"/>
              <a:gd name="connsiteY1078" fmla="*/ 2845979 h 6858000"/>
              <a:gd name="connsiteX1079" fmla="*/ 1029201 w 6338588"/>
              <a:gd name="connsiteY1079" fmla="*/ 2830618 h 6858000"/>
              <a:gd name="connsiteX1080" fmla="*/ 1065335 w 6338588"/>
              <a:gd name="connsiteY1080" fmla="*/ 2818575 h 6858000"/>
              <a:gd name="connsiteX1081" fmla="*/ 1098767 w 6338588"/>
              <a:gd name="connsiteY1081" fmla="*/ 2826058 h 6858000"/>
              <a:gd name="connsiteX1082" fmla="*/ 1097627 w 6338588"/>
              <a:gd name="connsiteY1082" fmla="*/ 2830618 h 6858000"/>
              <a:gd name="connsiteX1083" fmla="*/ 1100420 w 6338588"/>
              <a:gd name="connsiteY1083" fmla="*/ 2826429 h 6858000"/>
              <a:gd name="connsiteX1084" fmla="*/ 1098767 w 6338588"/>
              <a:gd name="connsiteY1084" fmla="*/ 2826058 h 6858000"/>
              <a:gd name="connsiteX1085" fmla="*/ 1099024 w 6338588"/>
              <a:gd name="connsiteY1085" fmla="*/ 2825034 h 6858000"/>
              <a:gd name="connsiteX1086" fmla="*/ 1159071 w 6338588"/>
              <a:gd name="connsiteY1086" fmla="*/ 2827825 h 6858000"/>
              <a:gd name="connsiteX1087" fmla="*/ 1160469 w 6338588"/>
              <a:gd name="connsiteY1087" fmla="*/ 2827825 h 6858000"/>
              <a:gd name="connsiteX1088" fmla="*/ 1159071 w 6338588"/>
              <a:gd name="connsiteY1088" fmla="*/ 2826429 h 6858000"/>
              <a:gd name="connsiteX1089" fmla="*/ 1059923 w 6338588"/>
              <a:gd name="connsiteY1089" fmla="*/ 2784536 h 6858000"/>
              <a:gd name="connsiteX1090" fmla="*/ 1101817 w 6338588"/>
              <a:gd name="connsiteY1090" fmla="*/ 2781743 h 6858000"/>
              <a:gd name="connsiteX1091" fmla="*/ 1103213 w 6338588"/>
              <a:gd name="connsiteY1091" fmla="*/ 2783139 h 6858000"/>
              <a:gd name="connsiteX1092" fmla="*/ 1187001 w 6338588"/>
              <a:gd name="connsiteY1092" fmla="*/ 2764984 h 6858000"/>
              <a:gd name="connsiteX1093" fmla="*/ 1418816 w 6338588"/>
              <a:gd name="connsiteY1093" fmla="*/ 2763589 h 6858000"/>
              <a:gd name="connsiteX1094" fmla="*/ 1452332 w 6338588"/>
              <a:gd name="connsiteY1094" fmla="*/ 2760795 h 6858000"/>
              <a:gd name="connsiteX1095" fmla="*/ 1424402 w 6338588"/>
              <a:gd name="connsiteY1095" fmla="*/ 2728678 h 6858000"/>
              <a:gd name="connsiteX1096" fmla="*/ 1477467 w 6338588"/>
              <a:gd name="connsiteY1096" fmla="*/ 2735661 h 6858000"/>
              <a:gd name="connsiteX1097" fmla="*/ 1478864 w 6338588"/>
              <a:gd name="connsiteY1097" fmla="*/ 2748228 h 6858000"/>
              <a:gd name="connsiteX1098" fmla="*/ 1452332 w 6338588"/>
              <a:gd name="connsiteY1098" fmla="*/ 2744039 h 6858000"/>
              <a:gd name="connsiteX1099" fmla="*/ 1512379 w 6338588"/>
              <a:gd name="connsiteY1099" fmla="*/ 2763589 h 6858000"/>
              <a:gd name="connsiteX1100" fmla="*/ 1510984 w 6338588"/>
              <a:gd name="connsiteY1100" fmla="*/ 2764984 h 6858000"/>
              <a:gd name="connsiteX1101" fmla="*/ 1533327 w 6338588"/>
              <a:gd name="connsiteY1101" fmla="*/ 2752417 h 6858000"/>
              <a:gd name="connsiteX1102" fmla="*/ 1478864 w 6338588"/>
              <a:gd name="connsiteY1102" fmla="*/ 2746832 h 6858000"/>
              <a:gd name="connsiteX1103" fmla="*/ 1477467 w 6338588"/>
              <a:gd name="connsiteY1103" fmla="*/ 2735661 h 6858000"/>
              <a:gd name="connsiteX1104" fmla="*/ 1435574 w 6338588"/>
              <a:gd name="connsiteY1104" fmla="*/ 2713317 h 6858000"/>
              <a:gd name="connsiteX1105" fmla="*/ 1348992 w 6338588"/>
              <a:gd name="connsiteY1105" fmla="*/ 2699352 h 6858000"/>
              <a:gd name="connsiteX1106" fmla="*/ 1348992 w 6338588"/>
              <a:gd name="connsiteY1106" fmla="*/ 2683990 h 6858000"/>
              <a:gd name="connsiteX1107" fmla="*/ 1584996 w 6338588"/>
              <a:gd name="connsiteY1107" fmla="*/ 2683990 h 6858000"/>
              <a:gd name="connsiteX1108" fmla="*/ 1584996 w 6338588"/>
              <a:gd name="connsiteY1108" fmla="*/ 2677009 h 6858000"/>
              <a:gd name="connsiteX1109" fmla="*/ 1371336 w 6338588"/>
              <a:gd name="connsiteY1109" fmla="*/ 2650477 h 6858000"/>
              <a:gd name="connsiteX1110" fmla="*/ 1402059 w 6338588"/>
              <a:gd name="connsiteY1110" fmla="*/ 2629529 h 6858000"/>
              <a:gd name="connsiteX1111" fmla="*/ 1406248 w 6338588"/>
              <a:gd name="connsiteY1111" fmla="*/ 2623943 h 6858000"/>
              <a:gd name="connsiteX1112" fmla="*/ 1407644 w 6338588"/>
              <a:gd name="connsiteY1112" fmla="*/ 2629529 h 6858000"/>
              <a:gd name="connsiteX1113" fmla="*/ 1446745 w 6338588"/>
              <a:gd name="connsiteY1113" fmla="*/ 2626736 h 6858000"/>
              <a:gd name="connsiteX1114" fmla="*/ 1506794 w 6338588"/>
              <a:gd name="connsiteY1114" fmla="*/ 2616962 h 6858000"/>
              <a:gd name="connsiteX1115" fmla="*/ 1506794 w 6338588"/>
              <a:gd name="connsiteY1115" fmla="*/ 2618357 h 6858000"/>
              <a:gd name="connsiteX1116" fmla="*/ 1519362 w 6338588"/>
              <a:gd name="connsiteY1116" fmla="*/ 2612771 h 6858000"/>
              <a:gd name="connsiteX1117" fmla="*/ 1517966 w 6338588"/>
              <a:gd name="connsiteY1117" fmla="*/ 2614168 h 6858000"/>
              <a:gd name="connsiteX1118" fmla="*/ 1547292 w 6338588"/>
              <a:gd name="connsiteY1118" fmla="*/ 2604393 h 6858000"/>
              <a:gd name="connsiteX1119" fmla="*/ 1561044 w 6338588"/>
              <a:gd name="connsiteY1119" fmla="*/ 2615645 h 6858000"/>
              <a:gd name="connsiteX1120" fmla="*/ 1559314 w 6338588"/>
              <a:gd name="connsiteY1120" fmla="*/ 2616293 h 6858000"/>
              <a:gd name="connsiteX1121" fmla="*/ 1548688 w 6338588"/>
              <a:gd name="connsiteY1121" fmla="*/ 2614168 h 6858000"/>
              <a:gd name="connsiteX1122" fmla="*/ 1550085 w 6338588"/>
              <a:gd name="connsiteY1122" fmla="*/ 2619753 h 6858000"/>
              <a:gd name="connsiteX1123" fmla="*/ 1559314 w 6338588"/>
              <a:gd name="connsiteY1123" fmla="*/ 2616293 h 6858000"/>
              <a:gd name="connsiteX1124" fmla="*/ 1562653 w 6338588"/>
              <a:gd name="connsiteY1124" fmla="*/ 2616962 h 6858000"/>
              <a:gd name="connsiteX1125" fmla="*/ 1561044 w 6338588"/>
              <a:gd name="connsiteY1125" fmla="*/ 2615645 h 6858000"/>
              <a:gd name="connsiteX1126" fmla="*/ 1561257 w 6338588"/>
              <a:gd name="connsiteY1126" fmla="*/ 2615564 h 6858000"/>
              <a:gd name="connsiteX1127" fmla="*/ 1575222 w 6338588"/>
              <a:gd name="connsiteY1127" fmla="*/ 2589032 h 6858000"/>
              <a:gd name="connsiteX1128" fmla="*/ 1586393 w 6338588"/>
              <a:gd name="connsiteY1128" fmla="*/ 2577860 h 6858000"/>
              <a:gd name="connsiteX1129" fmla="*/ 1561257 w 6338588"/>
              <a:gd name="connsiteY1129" fmla="*/ 2566689 h 6858000"/>
              <a:gd name="connsiteX1130" fmla="*/ 1445350 w 6338588"/>
              <a:gd name="connsiteY1130" fmla="*/ 2565293 h 6858000"/>
              <a:gd name="connsiteX1131" fmla="*/ 1445350 w 6338588"/>
              <a:gd name="connsiteY1131" fmla="*/ 2552724 h 6858000"/>
              <a:gd name="connsiteX1132" fmla="*/ 1485847 w 6338588"/>
              <a:gd name="connsiteY1132" fmla="*/ 2552724 h 6858000"/>
              <a:gd name="connsiteX1133" fmla="*/ 1536120 w 6338588"/>
              <a:gd name="connsiteY1133" fmla="*/ 2542950 h 6858000"/>
              <a:gd name="connsiteX1134" fmla="*/ 1544498 w 6338588"/>
              <a:gd name="connsiteY1134" fmla="*/ 2544146 h 6858000"/>
              <a:gd name="connsiteX1135" fmla="*/ 1544498 w 6338588"/>
              <a:gd name="connsiteY1135" fmla="*/ 2545741 h 6858000"/>
              <a:gd name="connsiteX1136" fmla="*/ 1547059 w 6338588"/>
              <a:gd name="connsiteY1136" fmla="*/ 2544462 h 6858000"/>
              <a:gd name="connsiteX1137" fmla="*/ 1559859 w 6338588"/>
              <a:gd name="connsiteY1137" fmla="*/ 2545741 h 6858000"/>
              <a:gd name="connsiteX1138" fmla="*/ 1558463 w 6338588"/>
              <a:gd name="connsiteY1138" fmla="*/ 2538758 h 6858000"/>
              <a:gd name="connsiteX1139" fmla="*/ 1547059 w 6338588"/>
              <a:gd name="connsiteY1139" fmla="*/ 2544462 h 6858000"/>
              <a:gd name="connsiteX1140" fmla="*/ 1545894 w 6338588"/>
              <a:gd name="connsiteY1140" fmla="*/ 2544345 h 6858000"/>
              <a:gd name="connsiteX1141" fmla="*/ 1544498 w 6338588"/>
              <a:gd name="connsiteY1141" fmla="*/ 2544146 h 6858000"/>
              <a:gd name="connsiteX1142" fmla="*/ 1544498 w 6338588"/>
              <a:gd name="connsiteY1142" fmla="*/ 2540156 h 6858000"/>
              <a:gd name="connsiteX1143" fmla="*/ 1537516 w 6338588"/>
              <a:gd name="connsiteY1143" fmla="*/ 2542950 h 6858000"/>
              <a:gd name="connsiteX1144" fmla="*/ 1508190 w 6338588"/>
              <a:gd name="connsiteY1144" fmla="*/ 2535967 h 6858000"/>
              <a:gd name="connsiteX1145" fmla="*/ 1508190 w 6338588"/>
              <a:gd name="connsiteY1145" fmla="*/ 2531776 h 6858000"/>
              <a:gd name="connsiteX1146" fmla="*/ 1695318 w 6338588"/>
              <a:gd name="connsiteY1146" fmla="*/ 2524795 h 6858000"/>
              <a:gd name="connsiteX1147" fmla="*/ 1703696 w 6338588"/>
              <a:gd name="connsiteY1147" fmla="*/ 2524795 h 6858000"/>
              <a:gd name="connsiteX1148" fmla="*/ 1751176 w 6338588"/>
              <a:gd name="connsiteY1148" fmla="*/ 2515020 h 6858000"/>
              <a:gd name="connsiteX1149" fmla="*/ 1569635 w 6338588"/>
              <a:gd name="connsiteY1149" fmla="*/ 2510830 h 6858000"/>
              <a:gd name="connsiteX1150" fmla="*/ 1488640 w 6338588"/>
              <a:gd name="connsiteY1150" fmla="*/ 2501221 h 6858000"/>
              <a:gd name="connsiteX1151" fmla="*/ 1488640 w 6338588"/>
              <a:gd name="connsiteY1151" fmla="*/ 2499659 h 6858000"/>
              <a:gd name="connsiteX1152" fmla="*/ 1333632 w 6338588"/>
              <a:gd name="connsiteY1152" fmla="*/ 2499659 h 6858000"/>
              <a:gd name="connsiteX1153" fmla="*/ 1332234 w 6338588"/>
              <a:gd name="connsiteY1153" fmla="*/ 2492676 h 6858000"/>
              <a:gd name="connsiteX1154" fmla="*/ 1382507 w 6338588"/>
              <a:gd name="connsiteY1154" fmla="*/ 2488487 h 6858000"/>
              <a:gd name="connsiteX1155" fmla="*/ 1381111 w 6338588"/>
              <a:gd name="connsiteY1155" fmla="*/ 2480109 h 6858000"/>
              <a:gd name="connsiteX1156" fmla="*/ 1168847 w 6338588"/>
              <a:gd name="connsiteY1156" fmla="*/ 2480109 h 6858000"/>
              <a:gd name="connsiteX1157" fmla="*/ 1191190 w 6338588"/>
              <a:gd name="connsiteY1157" fmla="*/ 2463350 h 6858000"/>
              <a:gd name="connsiteX1158" fmla="*/ 1154882 w 6338588"/>
              <a:gd name="connsiteY1158" fmla="*/ 2463350 h 6858000"/>
              <a:gd name="connsiteX1159" fmla="*/ 1157676 w 6338588"/>
              <a:gd name="connsiteY1159" fmla="*/ 2477316 h 6858000"/>
              <a:gd name="connsiteX1160" fmla="*/ 1099698 w 6338588"/>
              <a:gd name="connsiteY1160" fmla="*/ 2467877 h 6858000"/>
              <a:gd name="connsiteX1161" fmla="*/ 1099810 w 6338588"/>
              <a:gd name="connsiteY1161" fmla="*/ 2467701 h 6858000"/>
              <a:gd name="connsiteX1162" fmla="*/ 1135332 w 6338588"/>
              <a:gd name="connsiteY1162" fmla="*/ 2470333 h 6858000"/>
              <a:gd name="connsiteX1163" fmla="*/ 1107643 w 6338588"/>
              <a:gd name="connsiteY1163" fmla="*/ 2455409 h 6858000"/>
              <a:gd name="connsiteX1164" fmla="*/ 1099810 w 6338588"/>
              <a:gd name="connsiteY1164" fmla="*/ 2467701 h 6858000"/>
              <a:gd name="connsiteX1165" fmla="*/ 1097627 w 6338588"/>
              <a:gd name="connsiteY1165" fmla="*/ 2467540 h 6858000"/>
              <a:gd name="connsiteX1166" fmla="*/ 1099698 w 6338588"/>
              <a:gd name="connsiteY1166" fmla="*/ 2467877 h 6858000"/>
              <a:gd name="connsiteX1167" fmla="*/ 1099024 w 6338588"/>
              <a:gd name="connsiteY1167" fmla="*/ 2468937 h 6858000"/>
              <a:gd name="connsiteX1168" fmla="*/ 1025010 w 6338588"/>
              <a:gd name="connsiteY1168" fmla="*/ 2447990 h 6858000"/>
              <a:gd name="connsiteX1169" fmla="*/ 1462106 w 6338588"/>
              <a:gd name="connsiteY1169" fmla="*/ 2438214 h 6858000"/>
              <a:gd name="connsiteX1170" fmla="*/ 1462106 w 6338588"/>
              <a:gd name="connsiteY1170" fmla="*/ 2424251 h 6858000"/>
              <a:gd name="connsiteX1171" fmla="*/ 1283358 w 6338588"/>
              <a:gd name="connsiteY1171" fmla="*/ 2415871 h 6858000"/>
              <a:gd name="connsiteX1172" fmla="*/ 1321063 w 6338588"/>
              <a:gd name="connsiteY1172" fmla="*/ 2393528 h 6858000"/>
              <a:gd name="connsiteX1173" fmla="*/ 1157676 w 6338588"/>
              <a:gd name="connsiteY1173" fmla="*/ 2376771 h 6858000"/>
              <a:gd name="connsiteX1174" fmla="*/ 1093437 w 6338588"/>
              <a:gd name="connsiteY1174" fmla="*/ 2371184 h 6858000"/>
              <a:gd name="connsiteX1175" fmla="*/ 1026454 w 6338588"/>
              <a:gd name="connsiteY1175" fmla="*/ 2358882 h 6858000"/>
              <a:gd name="connsiteX1176" fmla="*/ 1047703 w 6338588"/>
              <a:gd name="connsiteY1176" fmla="*/ 2350412 h 6858000"/>
              <a:gd name="connsiteX1177" fmla="*/ 1061318 w 6338588"/>
              <a:gd name="connsiteY1177" fmla="*/ 2329291 h 6858000"/>
              <a:gd name="connsiteX1178" fmla="*/ 1085059 w 6338588"/>
              <a:gd name="connsiteY1178" fmla="*/ 2348841 h 6858000"/>
              <a:gd name="connsiteX1179" fmla="*/ 1182812 w 6338588"/>
              <a:gd name="connsiteY1179" fmla="*/ 2348841 h 6858000"/>
              <a:gd name="connsiteX1180" fmla="*/ 1199570 w 6338588"/>
              <a:gd name="connsiteY1180" fmla="*/ 2333480 h 6858000"/>
              <a:gd name="connsiteX1181" fmla="*/ 1265204 w 6338588"/>
              <a:gd name="connsiteY1181" fmla="*/ 2339065 h 6858000"/>
              <a:gd name="connsiteX1182" fmla="*/ 1199570 w 6338588"/>
              <a:gd name="connsiteY1182" fmla="*/ 2333480 h 6858000"/>
              <a:gd name="connsiteX1183" fmla="*/ 1122763 w 6338588"/>
              <a:gd name="connsiteY1183" fmla="*/ 2337669 h 6858000"/>
              <a:gd name="connsiteX1184" fmla="*/ 1086434 w 6338588"/>
              <a:gd name="connsiteY1184" fmla="*/ 2323138 h 6858000"/>
              <a:gd name="connsiteX1185" fmla="*/ 1081125 w 6338588"/>
              <a:gd name="connsiteY1185" fmla="*/ 2309024 h 6858000"/>
              <a:gd name="connsiteX1186" fmla="*/ 1103213 w 6338588"/>
              <a:gd name="connsiteY1186" fmla="*/ 2318119 h 6858000"/>
              <a:gd name="connsiteX1187" fmla="*/ 1256824 w 6338588"/>
              <a:gd name="connsiteY1187" fmla="*/ 2316722 h 6858000"/>
              <a:gd name="connsiteX1188" fmla="*/ 1287412 w 6338588"/>
              <a:gd name="connsiteY1188" fmla="*/ 2305252 h 6858000"/>
              <a:gd name="connsiteX1189" fmla="*/ 1291737 w 6338588"/>
              <a:gd name="connsiteY1189" fmla="*/ 2305550 h 6858000"/>
              <a:gd name="connsiteX1190" fmla="*/ 1293268 w 6338588"/>
              <a:gd name="connsiteY1190" fmla="*/ 2305484 h 6858000"/>
              <a:gd name="connsiteX1191" fmla="*/ 1305702 w 6338588"/>
              <a:gd name="connsiteY1191" fmla="*/ 2311137 h 6858000"/>
              <a:gd name="connsiteX1192" fmla="*/ 1311288 w 6338588"/>
              <a:gd name="connsiteY1192" fmla="*/ 2316722 h 6858000"/>
              <a:gd name="connsiteX1193" fmla="*/ 1311288 w 6338588"/>
              <a:gd name="connsiteY1193" fmla="*/ 2311137 h 6858000"/>
              <a:gd name="connsiteX1194" fmla="*/ 1332234 w 6338588"/>
              <a:gd name="connsiteY1194" fmla="*/ 2311137 h 6858000"/>
              <a:gd name="connsiteX1195" fmla="*/ 1332434 w 6338588"/>
              <a:gd name="connsiteY1195" fmla="*/ 2311536 h 6858000"/>
              <a:gd name="connsiteX1196" fmla="*/ 1330838 w 6338588"/>
              <a:gd name="connsiteY1196" fmla="*/ 2312533 h 6858000"/>
              <a:gd name="connsiteX1197" fmla="*/ 1333233 w 6338588"/>
              <a:gd name="connsiteY1197" fmla="*/ 2313131 h 6858000"/>
              <a:gd name="connsiteX1198" fmla="*/ 1335027 w 6338588"/>
              <a:gd name="connsiteY1198" fmla="*/ 2316722 h 6858000"/>
              <a:gd name="connsiteX1199" fmla="*/ 1336423 w 6338588"/>
              <a:gd name="connsiteY1199" fmla="*/ 2313930 h 6858000"/>
              <a:gd name="connsiteX1200" fmla="*/ 1333233 w 6338588"/>
              <a:gd name="connsiteY1200" fmla="*/ 2313131 h 6858000"/>
              <a:gd name="connsiteX1201" fmla="*/ 1332434 w 6338588"/>
              <a:gd name="connsiteY1201" fmla="*/ 2311536 h 6858000"/>
              <a:gd name="connsiteX1202" fmla="*/ 1342010 w 6338588"/>
              <a:gd name="connsiteY1202" fmla="*/ 2305550 h 6858000"/>
              <a:gd name="connsiteX1203" fmla="*/ 1416022 w 6338588"/>
              <a:gd name="connsiteY1203" fmla="*/ 2316722 h 6858000"/>
              <a:gd name="connsiteX1204" fmla="*/ 1452332 w 6338588"/>
              <a:gd name="connsiteY1204" fmla="*/ 2295776 h 6858000"/>
              <a:gd name="connsiteX1205" fmla="*/ 1421609 w 6338588"/>
              <a:gd name="connsiteY1205" fmla="*/ 2299965 h 6858000"/>
              <a:gd name="connsiteX1206" fmla="*/ 1293268 w 6338588"/>
              <a:gd name="connsiteY1206" fmla="*/ 2305484 h 6858000"/>
              <a:gd name="connsiteX1207" fmla="*/ 1290341 w 6338588"/>
              <a:gd name="connsiteY1207" fmla="*/ 2304154 h 6858000"/>
              <a:gd name="connsiteX1208" fmla="*/ 1287412 w 6338588"/>
              <a:gd name="connsiteY1208" fmla="*/ 2305252 h 6858000"/>
              <a:gd name="connsiteX1209" fmla="*/ 1048751 w 6338588"/>
              <a:gd name="connsiteY1209" fmla="*/ 2288793 h 6858000"/>
              <a:gd name="connsiteX1210" fmla="*/ 1050147 w 6338588"/>
              <a:gd name="connsiteY1210" fmla="*/ 2288793 h 6858000"/>
              <a:gd name="connsiteX1211" fmla="*/ 917483 w 6338588"/>
              <a:gd name="connsiteY1211" fmla="*/ 2281811 h 6858000"/>
              <a:gd name="connsiteX1212" fmla="*/ 917483 w 6338588"/>
              <a:gd name="connsiteY1212" fmla="*/ 2272035 h 6858000"/>
              <a:gd name="connsiteX1213" fmla="*/ 1265204 w 6338588"/>
              <a:gd name="connsiteY1213" fmla="*/ 2272035 h 6858000"/>
              <a:gd name="connsiteX1214" fmla="*/ 1265204 w 6338588"/>
              <a:gd name="connsiteY1214" fmla="*/ 2258072 h 6858000"/>
              <a:gd name="connsiteX1215" fmla="*/ 1005460 w 6338588"/>
              <a:gd name="connsiteY1215" fmla="*/ 2258072 h 6858000"/>
              <a:gd name="connsiteX1216" fmla="*/ 1005460 w 6338588"/>
              <a:gd name="connsiteY1216" fmla="*/ 2245503 h 6858000"/>
              <a:gd name="connsiteX1217" fmla="*/ 1103213 w 6338588"/>
              <a:gd name="connsiteY1217" fmla="*/ 2245503 h 6858000"/>
              <a:gd name="connsiteX1218" fmla="*/ 1104609 w 6338588"/>
              <a:gd name="connsiteY1218" fmla="*/ 2237125 h 6858000"/>
              <a:gd name="connsiteX1219" fmla="*/ 1037579 w 6338588"/>
              <a:gd name="connsiteY1219" fmla="*/ 2228746 h 6858000"/>
              <a:gd name="connsiteX1220" fmla="*/ 1092042 w 6338588"/>
              <a:gd name="connsiteY1220" fmla="*/ 2220366 h 6858000"/>
              <a:gd name="connsiteX1221" fmla="*/ 1117178 w 6338588"/>
              <a:gd name="connsiteY1221" fmla="*/ 2237125 h 6858000"/>
              <a:gd name="connsiteX1222" fmla="*/ 1118574 w 6338588"/>
              <a:gd name="connsiteY1222" fmla="*/ 2235729 h 6858000"/>
              <a:gd name="connsiteX1223" fmla="*/ 1124161 w 6338588"/>
              <a:gd name="connsiteY1223" fmla="*/ 2239918 h 6858000"/>
              <a:gd name="connsiteX1224" fmla="*/ 1149297 w 6338588"/>
              <a:gd name="connsiteY1224" fmla="*/ 2242711 h 6858000"/>
              <a:gd name="connsiteX1225" fmla="*/ 1149297 w 6338588"/>
              <a:gd name="connsiteY1225" fmla="*/ 2234331 h 6858000"/>
              <a:gd name="connsiteX1226" fmla="*/ 1124161 w 6338588"/>
              <a:gd name="connsiteY1226" fmla="*/ 2239918 h 6858000"/>
              <a:gd name="connsiteX1227" fmla="*/ 1128350 w 6338588"/>
              <a:gd name="connsiteY1227" fmla="*/ 2218971 h 6858000"/>
              <a:gd name="connsiteX1228" fmla="*/ 1227499 w 6338588"/>
              <a:gd name="connsiteY1228" fmla="*/ 2225953 h 6858000"/>
              <a:gd name="connsiteX1229" fmla="*/ 1193984 w 6338588"/>
              <a:gd name="connsiteY1229" fmla="*/ 2241314 h 6858000"/>
              <a:gd name="connsiteX1230" fmla="*/ 1241464 w 6338588"/>
              <a:gd name="connsiteY1230" fmla="*/ 2245503 h 6858000"/>
              <a:gd name="connsiteX1231" fmla="*/ 1227499 w 6338588"/>
              <a:gd name="connsiteY1231" fmla="*/ 2225953 h 6858000"/>
              <a:gd name="connsiteX1232" fmla="*/ 1261015 w 6338588"/>
              <a:gd name="connsiteY1232" fmla="*/ 2210592 h 6858000"/>
              <a:gd name="connsiteX1233" fmla="*/ 1261015 w 6338588"/>
              <a:gd name="connsiteY1233" fmla="*/ 2235729 h 6858000"/>
              <a:gd name="connsiteX1234" fmla="*/ 1261015 w 6338588"/>
              <a:gd name="connsiteY1234" fmla="*/ 2237125 h 6858000"/>
              <a:gd name="connsiteX1235" fmla="*/ 1262411 w 6338588"/>
              <a:gd name="connsiteY1235" fmla="*/ 2238521 h 6858000"/>
              <a:gd name="connsiteX1236" fmla="*/ 1261015 w 6338588"/>
              <a:gd name="connsiteY1236" fmla="*/ 2235729 h 6858000"/>
              <a:gd name="connsiteX1237" fmla="*/ 1280565 w 6338588"/>
              <a:gd name="connsiteY1237" fmla="*/ 2191042 h 6858000"/>
              <a:gd name="connsiteX1238" fmla="*/ 1220516 w 6338588"/>
              <a:gd name="connsiteY1238" fmla="*/ 2186851 h 6858000"/>
              <a:gd name="connsiteX1239" fmla="*/ 1221914 w 6338588"/>
              <a:gd name="connsiteY1239" fmla="*/ 2177077 h 6858000"/>
              <a:gd name="connsiteX1240" fmla="*/ 1287548 w 6338588"/>
              <a:gd name="connsiteY1240" fmla="*/ 2177077 h 6858000"/>
              <a:gd name="connsiteX1241" fmla="*/ 1287548 w 6338588"/>
              <a:gd name="connsiteY1241" fmla="*/ 2178473 h 6858000"/>
              <a:gd name="connsiteX1242" fmla="*/ 1319667 w 6338588"/>
              <a:gd name="connsiteY1242" fmla="*/ 2172888 h 6858000"/>
              <a:gd name="connsiteX1243" fmla="*/ 1319667 w 6338588"/>
              <a:gd name="connsiteY1243" fmla="*/ 2167302 h 6858000"/>
              <a:gd name="connsiteX1244" fmla="*/ 1266600 w 6338588"/>
              <a:gd name="connsiteY1244" fmla="*/ 2154734 h 6858000"/>
              <a:gd name="connsiteX1245" fmla="*/ 1267998 w 6338588"/>
              <a:gd name="connsiteY1245" fmla="*/ 2147752 h 6858000"/>
              <a:gd name="connsiteX1246" fmla="*/ 1369940 w 6338588"/>
              <a:gd name="connsiteY1246" fmla="*/ 2147752 h 6858000"/>
              <a:gd name="connsiteX1247" fmla="*/ 1369940 w 6338588"/>
              <a:gd name="connsiteY1247" fmla="*/ 2137976 h 6858000"/>
              <a:gd name="connsiteX1248" fmla="*/ 1066905 w 6338588"/>
              <a:gd name="connsiteY1248" fmla="*/ 2130993 h 6858000"/>
              <a:gd name="connsiteX1249" fmla="*/ 1066905 w 6338588"/>
              <a:gd name="connsiteY1249" fmla="*/ 2115632 h 6858000"/>
              <a:gd name="connsiteX1250" fmla="*/ 1477467 w 6338588"/>
              <a:gd name="connsiteY1250" fmla="*/ 2108650 h 6858000"/>
              <a:gd name="connsiteX1251" fmla="*/ 1476071 w 6338588"/>
              <a:gd name="connsiteY1251" fmla="*/ 2094687 h 6858000"/>
              <a:gd name="connsiteX1252" fmla="*/ 1448141 w 6338588"/>
              <a:gd name="connsiteY1252" fmla="*/ 2094687 h 6858000"/>
              <a:gd name="connsiteX1253" fmla="*/ 1398489 w 6338588"/>
              <a:gd name="connsiteY1253" fmla="*/ 2084756 h 6858000"/>
              <a:gd name="connsiteX1254" fmla="*/ 1396472 w 6338588"/>
              <a:gd name="connsiteY1254" fmla="*/ 2080722 h 6858000"/>
              <a:gd name="connsiteX1255" fmla="*/ 1393679 w 6338588"/>
              <a:gd name="connsiteY1255" fmla="*/ 2080722 h 6858000"/>
              <a:gd name="connsiteX1256" fmla="*/ 1392982 w 6338588"/>
              <a:gd name="connsiteY1256" fmla="*/ 2082118 h 6858000"/>
              <a:gd name="connsiteX1257" fmla="*/ 1382507 w 6338588"/>
              <a:gd name="connsiteY1257" fmla="*/ 2082118 h 6858000"/>
              <a:gd name="connsiteX1258" fmla="*/ 1385301 w 6338588"/>
              <a:gd name="connsiteY1258" fmla="*/ 2065361 h 6858000"/>
              <a:gd name="connsiteX1259" fmla="*/ 1431909 w 6338588"/>
              <a:gd name="connsiteY1259" fmla="*/ 2066730 h 6858000"/>
              <a:gd name="connsiteX1260" fmla="*/ 1431385 w 6338588"/>
              <a:gd name="connsiteY1260" fmla="*/ 2068153 h 6858000"/>
              <a:gd name="connsiteX1261" fmla="*/ 1437420 w 6338588"/>
              <a:gd name="connsiteY1261" fmla="*/ 2067750 h 6858000"/>
              <a:gd name="connsiteX1262" fmla="*/ 1471882 w 6338588"/>
              <a:gd name="connsiteY1262" fmla="*/ 2075135 h 6858000"/>
              <a:gd name="connsiteX1263" fmla="*/ 1473278 w 6338588"/>
              <a:gd name="connsiteY1263" fmla="*/ 2065361 h 6858000"/>
              <a:gd name="connsiteX1264" fmla="*/ 1437420 w 6338588"/>
              <a:gd name="connsiteY1264" fmla="*/ 2067750 h 6858000"/>
              <a:gd name="connsiteX1265" fmla="*/ 1432780 w 6338588"/>
              <a:gd name="connsiteY1265" fmla="*/ 2066757 h 6858000"/>
              <a:gd name="connsiteX1266" fmla="*/ 1431909 w 6338588"/>
              <a:gd name="connsiteY1266" fmla="*/ 2066730 h 6858000"/>
              <a:gd name="connsiteX1267" fmla="*/ 1441159 w 6338588"/>
              <a:gd name="connsiteY1267" fmla="*/ 2041620 h 6858000"/>
              <a:gd name="connsiteX1268" fmla="*/ 1406248 w 6338588"/>
              <a:gd name="connsiteY1268" fmla="*/ 2047207 h 6858000"/>
              <a:gd name="connsiteX1269" fmla="*/ 1404851 w 6338588"/>
              <a:gd name="connsiteY1269" fmla="*/ 2037431 h 6858000"/>
              <a:gd name="connsiteX1270" fmla="*/ 1513777 w 6338588"/>
              <a:gd name="connsiteY1270" fmla="*/ 2027655 h 6858000"/>
              <a:gd name="connsiteX1271" fmla="*/ 1421609 w 6338588"/>
              <a:gd name="connsiteY1271" fmla="*/ 2015088 h 6858000"/>
              <a:gd name="connsiteX1272" fmla="*/ 1417420 w 6338588"/>
              <a:gd name="connsiteY1272" fmla="*/ 2020675 h 6858000"/>
              <a:gd name="connsiteX1273" fmla="*/ 1416022 w 6338588"/>
              <a:gd name="connsiteY1273" fmla="*/ 2015088 h 6858000"/>
              <a:gd name="connsiteX1274" fmla="*/ 1434178 w 6338588"/>
              <a:gd name="connsiteY1274" fmla="*/ 1987159 h 6858000"/>
              <a:gd name="connsiteX1275" fmla="*/ 1460710 w 6338588"/>
              <a:gd name="connsiteY1275" fmla="*/ 1996934 h 6858000"/>
              <a:gd name="connsiteX1276" fmla="*/ 1463504 w 6338588"/>
              <a:gd name="connsiteY1276" fmla="*/ 1984366 h 6858000"/>
              <a:gd name="connsiteX1277" fmla="*/ 1287548 w 6338588"/>
              <a:gd name="connsiteY1277" fmla="*/ 1956436 h 6858000"/>
              <a:gd name="connsiteX1278" fmla="*/ 1485847 w 6338588"/>
              <a:gd name="connsiteY1278" fmla="*/ 1956436 h 6858000"/>
              <a:gd name="connsiteX1279" fmla="*/ 1485847 w 6338588"/>
              <a:gd name="connsiteY1279" fmla="*/ 1948058 h 6858000"/>
              <a:gd name="connsiteX1280" fmla="*/ 1411833 w 6338588"/>
              <a:gd name="connsiteY1280" fmla="*/ 1948058 h 6858000"/>
              <a:gd name="connsiteX1281" fmla="*/ 1270789 w 6338588"/>
              <a:gd name="connsiteY1281" fmla="*/ 1941075 h 6858000"/>
              <a:gd name="connsiteX1282" fmla="*/ 1272187 w 6338588"/>
              <a:gd name="connsiteY1282" fmla="*/ 1942471 h 6858000"/>
              <a:gd name="connsiteX1283" fmla="*/ 927257 w 6338588"/>
              <a:gd name="connsiteY1283" fmla="*/ 1942471 h 6858000"/>
              <a:gd name="connsiteX1284" fmla="*/ 928429 w 6338588"/>
              <a:gd name="connsiteY1284" fmla="*/ 1936616 h 6858000"/>
              <a:gd name="connsiteX1285" fmla="*/ 930050 w 6338588"/>
              <a:gd name="connsiteY1285" fmla="*/ 1936886 h 6858000"/>
              <a:gd name="connsiteX1286" fmla="*/ 931446 w 6338588"/>
              <a:gd name="connsiteY1286" fmla="*/ 1922921 h 6858000"/>
              <a:gd name="connsiteX1287" fmla="*/ 935637 w 6338588"/>
              <a:gd name="connsiteY1287" fmla="*/ 1924319 h 6858000"/>
              <a:gd name="connsiteX1288" fmla="*/ 935637 w 6338588"/>
              <a:gd name="connsiteY1288" fmla="*/ 1920128 h 6858000"/>
              <a:gd name="connsiteX1289" fmla="*/ 931446 w 6338588"/>
              <a:gd name="connsiteY1289" fmla="*/ 1922921 h 6858000"/>
              <a:gd name="connsiteX1290" fmla="*/ 928655 w 6338588"/>
              <a:gd name="connsiteY1290" fmla="*/ 1935490 h 6858000"/>
              <a:gd name="connsiteX1291" fmla="*/ 928429 w 6338588"/>
              <a:gd name="connsiteY1291" fmla="*/ 1936616 h 6858000"/>
              <a:gd name="connsiteX1292" fmla="*/ 921672 w 6338588"/>
              <a:gd name="connsiteY1292" fmla="*/ 1935490 h 6858000"/>
              <a:gd name="connsiteX1293" fmla="*/ 921672 w 6338588"/>
              <a:gd name="connsiteY1293" fmla="*/ 1934093 h 6858000"/>
              <a:gd name="connsiteX1294" fmla="*/ 917483 w 6338588"/>
              <a:gd name="connsiteY1294" fmla="*/ 1932697 h 6858000"/>
              <a:gd name="connsiteX1295" fmla="*/ 921672 w 6338588"/>
              <a:gd name="connsiteY1295" fmla="*/ 1935490 h 6858000"/>
              <a:gd name="connsiteX1296" fmla="*/ 921672 w 6338588"/>
              <a:gd name="connsiteY1296" fmla="*/ 1942471 h 6858000"/>
              <a:gd name="connsiteX1297" fmla="*/ 847658 w 6338588"/>
              <a:gd name="connsiteY1297" fmla="*/ 1914543 h 6858000"/>
              <a:gd name="connsiteX1298" fmla="*/ 847658 w 6338588"/>
              <a:gd name="connsiteY1298" fmla="*/ 1907561 h 6858000"/>
              <a:gd name="connsiteX1299" fmla="*/ 1182812 w 6338588"/>
              <a:gd name="connsiteY1299" fmla="*/ 1899182 h 6858000"/>
              <a:gd name="connsiteX1300" fmla="*/ 1195380 w 6338588"/>
              <a:gd name="connsiteY1300" fmla="*/ 1899182 h 6858000"/>
              <a:gd name="connsiteX1301" fmla="*/ 1434178 w 6338588"/>
              <a:gd name="connsiteY1301" fmla="*/ 1899182 h 6858000"/>
              <a:gd name="connsiteX1302" fmla="*/ 1435574 w 6338588"/>
              <a:gd name="connsiteY1302" fmla="*/ 1890804 h 6858000"/>
              <a:gd name="connsiteX1303" fmla="*/ 1404851 w 6338588"/>
              <a:gd name="connsiteY1303" fmla="*/ 1886613 h 6858000"/>
              <a:gd name="connsiteX1304" fmla="*/ 805765 w 6338588"/>
              <a:gd name="connsiteY1304" fmla="*/ 1872650 h 6858000"/>
              <a:gd name="connsiteX1305" fmla="*/ 770853 w 6338588"/>
              <a:gd name="connsiteY1305" fmla="*/ 1871252 h 6858000"/>
              <a:gd name="connsiteX1306" fmla="*/ 770853 w 6338588"/>
              <a:gd name="connsiteY1306" fmla="*/ 1860081 h 6858000"/>
              <a:gd name="connsiteX1307" fmla="*/ 1079472 w 6338588"/>
              <a:gd name="connsiteY1307" fmla="*/ 1860081 h 6858000"/>
              <a:gd name="connsiteX1308" fmla="*/ 1082266 w 6338588"/>
              <a:gd name="connsiteY1308" fmla="*/ 1867063 h 6858000"/>
              <a:gd name="connsiteX1309" fmla="*/ 1082732 w 6338588"/>
              <a:gd name="connsiteY1309" fmla="*/ 1866599 h 6858000"/>
              <a:gd name="connsiteX1310" fmla="*/ 1083663 w 6338588"/>
              <a:gd name="connsiteY1310" fmla="*/ 1868459 h 6858000"/>
              <a:gd name="connsiteX1311" fmla="*/ 1083663 w 6338588"/>
              <a:gd name="connsiteY1311" fmla="*/ 1865668 h 6858000"/>
              <a:gd name="connsiteX1312" fmla="*/ 1082732 w 6338588"/>
              <a:gd name="connsiteY1312" fmla="*/ 1866599 h 6858000"/>
              <a:gd name="connsiteX1313" fmla="*/ 1082266 w 6338588"/>
              <a:gd name="connsiteY1313" fmla="*/ 1865668 h 6858000"/>
              <a:gd name="connsiteX1314" fmla="*/ 1118574 w 6338588"/>
              <a:gd name="connsiteY1314" fmla="*/ 1860081 h 6858000"/>
              <a:gd name="connsiteX1315" fmla="*/ 1305702 w 6338588"/>
              <a:gd name="connsiteY1315" fmla="*/ 1860081 h 6858000"/>
              <a:gd name="connsiteX1316" fmla="*/ 1450935 w 6338588"/>
              <a:gd name="connsiteY1316" fmla="*/ 1854496 h 6858000"/>
              <a:gd name="connsiteX1317" fmla="*/ 1450935 w 6338588"/>
              <a:gd name="connsiteY1317" fmla="*/ 1843324 h 6858000"/>
              <a:gd name="connsiteX1318" fmla="*/ 840676 w 6338588"/>
              <a:gd name="connsiteY1318" fmla="*/ 1843324 h 6858000"/>
              <a:gd name="connsiteX1319" fmla="*/ 840676 w 6338588"/>
              <a:gd name="connsiteY1319" fmla="*/ 1827963 h 6858000"/>
              <a:gd name="connsiteX1320" fmla="*/ 1244257 w 6338588"/>
              <a:gd name="connsiteY1320" fmla="*/ 1827963 h 6858000"/>
              <a:gd name="connsiteX1321" fmla="*/ 1234481 w 6338588"/>
              <a:gd name="connsiteY1321" fmla="*/ 1798638 h 6858000"/>
              <a:gd name="connsiteX1322" fmla="*/ 1255429 w 6338588"/>
              <a:gd name="connsiteY1322" fmla="*/ 1822377 h 6858000"/>
              <a:gd name="connsiteX1323" fmla="*/ 1322460 w 6338588"/>
              <a:gd name="connsiteY1323" fmla="*/ 1830755 h 6858000"/>
              <a:gd name="connsiteX1324" fmla="*/ 1428591 w 6338588"/>
              <a:gd name="connsiteY1324" fmla="*/ 1832153 h 6858000"/>
              <a:gd name="connsiteX1325" fmla="*/ 1428591 w 6338588"/>
              <a:gd name="connsiteY1325" fmla="*/ 1819583 h 6858000"/>
              <a:gd name="connsiteX1326" fmla="*/ 1372733 w 6338588"/>
              <a:gd name="connsiteY1326" fmla="*/ 1815394 h 6858000"/>
              <a:gd name="connsiteX1327" fmla="*/ 1396472 w 6338588"/>
              <a:gd name="connsiteY1327" fmla="*/ 1795844 h 6858000"/>
              <a:gd name="connsiteX1328" fmla="*/ 1325252 w 6338588"/>
              <a:gd name="connsiteY1328" fmla="*/ 1794448 h 6858000"/>
              <a:gd name="connsiteX1329" fmla="*/ 1231689 w 6338588"/>
              <a:gd name="connsiteY1329" fmla="*/ 1772104 h 6858000"/>
              <a:gd name="connsiteX1330" fmla="*/ 1233085 w 6338588"/>
              <a:gd name="connsiteY1330" fmla="*/ 1772104 h 6858000"/>
              <a:gd name="connsiteX1331" fmla="*/ 1220516 w 6338588"/>
              <a:gd name="connsiteY1331" fmla="*/ 1759536 h 6858000"/>
              <a:gd name="connsiteX1332" fmla="*/ 1281961 w 6338588"/>
              <a:gd name="connsiteY1332" fmla="*/ 1734399 h 6858000"/>
              <a:gd name="connsiteX1333" fmla="*/ 1256824 w 6338588"/>
              <a:gd name="connsiteY1333" fmla="*/ 1741382 h 6858000"/>
              <a:gd name="connsiteX1334" fmla="*/ 1258222 w 6338588"/>
              <a:gd name="connsiteY1334" fmla="*/ 1742779 h 6858000"/>
              <a:gd name="connsiteX1335" fmla="*/ 1150693 w 6338588"/>
              <a:gd name="connsiteY1335" fmla="*/ 1739986 h 6858000"/>
              <a:gd name="connsiteX1336" fmla="*/ 1140917 w 6338588"/>
              <a:gd name="connsiteY1336" fmla="*/ 1731608 h 6858000"/>
              <a:gd name="connsiteX1337" fmla="*/ 1171641 w 6338588"/>
              <a:gd name="connsiteY1337" fmla="*/ 1707867 h 6858000"/>
              <a:gd name="connsiteX1338" fmla="*/ 1217725 w 6338588"/>
              <a:gd name="connsiteY1338" fmla="*/ 1709263 h 6858000"/>
              <a:gd name="connsiteX1339" fmla="*/ 1233085 w 6338588"/>
              <a:gd name="connsiteY1339" fmla="*/ 1720435 h 6858000"/>
              <a:gd name="connsiteX1340" fmla="*/ 1328045 w 6338588"/>
              <a:gd name="connsiteY1340" fmla="*/ 1717643 h 6858000"/>
              <a:gd name="connsiteX1341" fmla="*/ 1328045 w 6338588"/>
              <a:gd name="connsiteY1341" fmla="*/ 1702282 h 6858000"/>
              <a:gd name="connsiteX1342" fmla="*/ 1138126 w 6338588"/>
              <a:gd name="connsiteY1342" fmla="*/ 1702282 h 6858000"/>
              <a:gd name="connsiteX1343" fmla="*/ 1012443 w 6338588"/>
              <a:gd name="connsiteY1343" fmla="*/ 1689713 h 6858000"/>
              <a:gd name="connsiteX1344" fmla="*/ 1013839 w 6338588"/>
              <a:gd name="connsiteY1344" fmla="*/ 1681335 h 6858000"/>
              <a:gd name="connsiteX1345" fmla="*/ 1174434 w 6338588"/>
              <a:gd name="connsiteY1345" fmla="*/ 1674352 h 6858000"/>
              <a:gd name="connsiteX1346" fmla="*/ 1295926 w 6338588"/>
              <a:gd name="connsiteY1346" fmla="*/ 1670163 h 6858000"/>
              <a:gd name="connsiteX1347" fmla="*/ 1295926 w 6338588"/>
              <a:gd name="connsiteY1347" fmla="*/ 1656198 h 6858000"/>
              <a:gd name="connsiteX1348" fmla="*/ 1312684 w 6338588"/>
              <a:gd name="connsiteY1348" fmla="*/ 1660387 h 6858000"/>
              <a:gd name="connsiteX1349" fmla="*/ 1312684 w 6338588"/>
              <a:gd name="connsiteY1349" fmla="*/ 1654802 h 6858000"/>
              <a:gd name="connsiteX1350" fmla="*/ 1295926 w 6338588"/>
              <a:gd name="connsiteY1350" fmla="*/ 1656198 h 6858000"/>
              <a:gd name="connsiteX1351" fmla="*/ 1142583 w 6338588"/>
              <a:gd name="connsiteY1351" fmla="*/ 1647983 h 6858000"/>
              <a:gd name="connsiteX1352" fmla="*/ 1143711 w 6338588"/>
              <a:gd name="connsiteY1352" fmla="*/ 1631062 h 6858000"/>
              <a:gd name="connsiteX1353" fmla="*/ 1189795 w 6338588"/>
              <a:gd name="connsiteY1353" fmla="*/ 1615701 h 6858000"/>
              <a:gd name="connsiteX1354" fmla="*/ 1453728 w 6338588"/>
              <a:gd name="connsiteY1354" fmla="*/ 1618494 h 6858000"/>
              <a:gd name="connsiteX1355" fmla="*/ 1445350 w 6338588"/>
              <a:gd name="connsiteY1355" fmla="*/ 1604529 h 6858000"/>
              <a:gd name="connsiteX1356" fmla="*/ 1769330 w 6338588"/>
              <a:gd name="connsiteY1356" fmla="*/ 1604529 h 6858000"/>
              <a:gd name="connsiteX1357" fmla="*/ 1769330 w 6338588"/>
              <a:gd name="connsiteY1357" fmla="*/ 1600340 h 6858000"/>
              <a:gd name="connsiteX1358" fmla="*/ 1456521 w 6338588"/>
              <a:gd name="connsiteY1358" fmla="*/ 1586375 h 6858000"/>
              <a:gd name="connsiteX1359" fmla="*/ 1346199 w 6338588"/>
              <a:gd name="connsiteY1359" fmla="*/ 1582186 h 6858000"/>
              <a:gd name="connsiteX1360" fmla="*/ 1344803 w 6338588"/>
              <a:gd name="connsiteY1360" fmla="*/ 1582186 h 6858000"/>
              <a:gd name="connsiteX1361" fmla="*/ 1347597 w 6338588"/>
              <a:gd name="connsiteY1361" fmla="*/ 1583583 h 6858000"/>
              <a:gd name="connsiteX1362" fmla="*/ 1337821 w 6338588"/>
              <a:gd name="connsiteY1362" fmla="*/ 1590564 h 6858000"/>
              <a:gd name="connsiteX1363" fmla="*/ 1270789 w 6338588"/>
              <a:gd name="connsiteY1363" fmla="*/ 1584979 h 6858000"/>
              <a:gd name="connsiteX1364" fmla="*/ 1177225 w 6338588"/>
              <a:gd name="connsiteY1364" fmla="*/ 1590564 h 6858000"/>
              <a:gd name="connsiteX1365" fmla="*/ 1162039 w 6338588"/>
              <a:gd name="connsiteY1365" fmla="*/ 1588994 h 6858000"/>
              <a:gd name="connsiteX1366" fmla="*/ 1144086 w 6338588"/>
              <a:gd name="connsiteY1366" fmla="*/ 1582326 h 6858000"/>
              <a:gd name="connsiteX1367" fmla="*/ 1145108 w 6338588"/>
              <a:gd name="connsiteY1367" fmla="*/ 1582186 h 6858000"/>
              <a:gd name="connsiteX1368" fmla="*/ 1125950 w 6338588"/>
              <a:gd name="connsiteY1368" fmla="*/ 1578081 h 6858000"/>
              <a:gd name="connsiteX1369" fmla="*/ 1129746 w 6338588"/>
              <a:gd name="connsiteY1369" fmla="*/ 1565429 h 6858000"/>
              <a:gd name="connsiteX1370" fmla="*/ 1124161 w 6338588"/>
              <a:gd name="connsiteY1370" fmla="*/ 1565429 h 6858000"/>
              <a:gd name="connsiteX1371" fmla="*/ 1125556 w 6338588"/>
              <a:gd name="connsiteY1371" fmla="*/ 1577997 h 6858000"/>
              <a:gd name="connsiteX1372" fmla="*/ 1125950 w 6338588"/>
              <a:gd name="connsiteY1372" fmla="*/ 1578081 h 6858000"/>
              <a:gd name="connsiteX1373" fmla="*/ 1125556 w 6338588"/>
              <a:gd name="connsiteY1373" fmla="*/ 1579393 h 6858000"/>
              <a:gd name="connsiteX1374" fmla="*/ 1143711 w 6338588"/>
              <a:gd name="connsiteY1374" fmla="*/ 1582186 h 6858000"/>
              <a:gd name="connsiteX1375" fmla="*/ 1144086 w 6338588"/>
              <a:gd name="connsiteY1375" fmla="*/ 1582326 h 6858000"/>
              <a:gd name="connsiteX1376" fmla="*/ 1115740 w 6338588"/>
              <a:gd name="connsiteY1376" fmla="*/ 1586190 h 6858000"/>
              <a:gd name="connsiteX1377" fmla="*/ 1107402 w 6338588"/>
              <a:gd name="connsiteY1377" fmla="*/ 1548671 h 6858000"/>
              <a:gd name="connsiteX1378" fmla="*/ 1195380 w 6338588"/>
              <a:gd name="connsiteY1378" fmla="*/ 1552860 h 6858000"/>
              <a:gd name="connsiteX1379" fmla="*/ 1262411 w 6338588"/>
              <a:gd name="connsiteY1379" fmla="*/ 1548671 h 6858000"/>
              <a:gd name="connsiteX1380" fmla="*/ 1261015 w 6338588"/>
              <a:gd name="connsiteY1380" fmla="*/ 1537499 h 6858000"/>
              <a:gd name="connsiteX1381" fmla="*/ 1237274 w 6338588"/>
              <a:gd name="connsiteY1381" fmla="*/ 1540293 h 6858000"/>
              <a:gd name="connsiteX1382" fmla="*/ 1230292 w 6338588"/>
              <a:gd name="connsiteY1382" fmla="*/ 1508174 h 6858000"/>
              <a:gd name="connsiteX1383" fmla="*/ 1273583 w 6338588"/>
              <a:gd name="connsiteY1383" fmla="*/ 1529121 h 6858000"/>
              <a:gd name="connsiteX1384" fmla="*/ 1283358 w 6338588"/>
              <a:gd name="connsiteY1384" fmla="*/ 1527724 h 6858000"/>
              <a:gd name="connsiteX1385" fmla="*/ 1309192 w 6338588"/>
              <a:gd name="connsiteY1385" fmla="*/ 1512887 h 6858000"/>
              <a:gd name="connsiteX1386" fmla="*/ 1330426 w 6338588"/>
              <a:gd name="connsiteY1386" fmla="*/ 1517852 h 6858000"/>
              <a:gd name="connsiteX1387" fmla="*/ 1329442 w 6338588"/>
              <a:gd name="connsiteY1387" fmla="*/ 1517949 h 6858000"/>
              <a:gd name="connsiteX1388" fmla="*/ 1330838 w 6338588"/>
              <a:gd name="connsiteY1388" fmla="*/ 1517949 h 6858000"/>
              <a:gd name="connsiteX1389" fmla="*/ 1342010 w 6338588"/>
              <a:gd name="connsiteY1389" fmla="*/ 1522139 h 6858000"/>
              <a:gd name="connsiteX1390" fmla="*/ 1343406 w 6338588"/>
              <a:gd name="connsiteY1390" fmla="*/ 1517949 h 6858000"/>
              <a:gd name="connsiteX1391" fmla="*/ 1330838 w 6338588"/>
              <a:gd name="connsiteY1391" fmla="*/ 1517949 h 6858000"/>
              <a:gd name="connsiteX1392" fmla="*/ 1330426 w 6338588"/>
              <a:gd name="connsiteY1392" fmla="*/ 1517852 h 6858000"/>
              <a:gd name="connsiteX1393" fmla="*/ 1400661 w 6338588"/>
              <a:gd name="connsiteY1393" fmla="*/ 1510967 h 6858000"/>
              <a:gd name="connsiteX1394" fmla="*/ 1505397 w 6338588"/>
              <a:gd name="connsiteY1394" fmla="*/ 1519235 h 6858000"/>
              <a:gd name="connsiteX1395" fmla="*/ 1505397 w 6338588"/>
              <a:gd name="connsiteY1395" fmla="*/ 1519345 h 6858000"/>
              <a:gd name="connsiteX1396" fmla="*/ 1505649 w 6338588"/>
              <a:gd name="connsiteY1396" fmla="*/ 1519255 h 6858000"/>
              <a:gd name="connsiteX1397" fmla="*/ 1506794 w 6338588"/>
              <a:gd name="connsiteY1397" fmla="*/ 1519345 h 6858000"/>
              <a:gd name="connsiteX1398" fmla="*/ 1506580 w 6338588"/>
              <a:gd name="connsiteY1398" fmla="*/ 1518920 h 6858000"/>
              <a:gd name="connsiteX1399" fmla="*/ 1588313 w 6338588"/>
              <a:gd name="connsiteY1399" fmla="*/ 1489497 h 6858000"/>
              <a:gd name="connsiteX1400" fmla="*/ 1678560 w 6338588"/>
              <a:gd name="connsiteY1400" fmla="*/ 1481641 h 6858000"/>
              <a:gd name="connsiteX1401" fmla="*/ 1666958 w 6338588"/>
              <a:gd name="connsiteY1401" fmla="*/ 1464885 h 6858000"/>
              <a:gd name="connsiteX1402" fmla="*/ 1667388 w 6338588"/>
              <a:gd name="connsiteY1402" fmla="*/ 1464885 h 6858000"/>
              <a:gd name="connsiteX1403" fmla="*/ 1670181 w 6338588"/>
              <a:gd name="connsiteY1403" fmla="*/ 1467676 h 6858000"/>
              <a:gd name="connsiteX1404" fmla="*/ 1671577 w 6338588"/>
              <a:gd name="connsiteY1404" fmla="*/ 1464885 h 6858000"/>
              <a:gd name="connsiteX1405" fmla="*/ 1667388 w 6338588"/>
              <a:gd name="connsiteY1405" fmla="*/ 1464885 h 6858000"/>
              <a:gd name="connsiteX1406" fmla="*/ 1665992 w 6338588"/>
              <a:gd name="connsiteY1406" fmla="*/ 1463487 h 6858000"/>
              <a:gd name="connsiteX1407" fmla="*/ 1666958 w 6338588"/>
              <a:gd name="connsiteY1407" fmla="*/ 1464885 h 6858000"/>
              <a:gd name="connsiteX1408" fmla="*/ 1665992 w 6338588"/>
              <a:gd name="connsiteY1408" fmla="*/ 1464885 h 6858000"/>
              <a:gd name="connsiteX1409" fmla="*/ 1654821 w 6338588"/>
              <a:gd name="connsiteY1409" fmla="*/ 1452316 h 6858000"/>
              <a:gd name="connsiteX1410" fmla="*/ 1660406 w 6338588"/>
              <a:gd name="connsiteY1410" fmla="*/ 1448126 h 6858000"/>
              <a:gd name="connsiteX1411" fmla="*/ 1686938 w 6338588"/>
              <a:gd name="connsiteY1411" fmla="*/ 1456505 h 6858000"/>
              <a:gd name="connsiteX1412" fmla="*/ 1688060 w 6338588"/>
              <a:gd name="connsiteY1412" fmla="*/ 1457627 h 6858000"/>
              <a:gd name="connsiteX1413" fmla="*/ 1686938 w 6338588"/>
              <a:gd name="connsiteY1413" fmla="*/ 1457902 h 6858000"/>
              <a:gd name="connsiteX1414" fmla="*/ 1688474 w 6338588"/>
              <a:gd name="connsiteY1414" fmla="*/ 1458040 h 6858000"/>
              <a:gd name="connsiteX1415" fmla="*/ 1698111 w 6338588"/>
              <a:gd name="connsiteY1415" fmla="*/ 1467676 h 6858000"/>
              <a:gd name="connsiteX1416" fmla="*/ 1702300 w 6338588"/>
              <a:gd name="connsiteY1416" fmla="*/ 1459298 h 6858000"/>
              <a:gd name="connsiteX1417" fmla="*/ 1688474 w 6338588"/>
              <a:gd name="connsiteY1417" fmla="*/ 1458040 h 6858000"/>
              <a:gd name="connsiteX1418" fmla="*/ 1688060 w 6338588"/>
              <a:gd name="connsiteY1418" fmla="*/ 1457627 h 6858000"/>
              <a:gd name="connsiteX1419" fmla="*/ 1749780 w 6338588"/>
              <a:gd name="connsiteY1419" fmla="*/ 1442540 h 6858000"/>
              <a:gd name="connsiteX1420" fmla="*/ 1751375 w 6338588"/>
              <a:gd name="connsiteY1420" fmla="*/ 1441343 h 6858000"/>
              <a:gd name="connsiteX1421" fmla="*/ 1755365 w 6338588"/>
              <a:gd name="connsiteY1421" fmla="*/ 1439748 h 6858000"/>
              <a:gd name="connsiteX1422" fmla="*/ 1760952 w 6338588"/>
              <a:gd name="connsiteY1422" fmla="*/ 1436955 h 6858000"/>
              <a:gd name="connsiteX1423" fmla="*/ 1755365 w 6338588"/>
              <a:gd name="connsiteY1423" fmla="*/ 1438350 h 6858000"/>
              <a:gd name="connsiteX1424" fmla="*/ 1751375 w 6338588"/>
              <a:gd name="connsiteY1424" fmla="*/ 1441343 h 6858000"/>
              <a:gd name="connsiteX1425" fmla="*/ 1748383 w 6338588"/>
              <a:gd name="connsiteY1425" fmla="*/ 1442540 h 6858000"/>
              <a:gd name="connsiteX1426" fmla="*/ 1727437 w 6338588"/>
              <a:gd name="connsiteY1426" fmla="*/ 1399251 h 6858000"/>
              <a:gd name="connsiteX1427" fmla="*/ 1981594 w 6338588"/>
              <a:gd name="connsiteY1427" fmla="*/ 1399251 h 6858000"/>
              <a:gd name="connsiteX1428" fmla="*/ 1981594 w 6338588"/>
              <a:gd name="connsiteY1428" fmla="*/ 1386681 h 6858000"/>
              <a:gd name="connsiteX1429" fmla="*/ 1446745 w 6338588"/>
              <a:gd name="connsiteY1429" fmla="*/ 1386681 h 6858000"/>
              <a:gd name="connsiteX1430" fmla="*/ 1445350 w 6338588"/>
              <a:gd name="connsiteY1430" fmla="*/ 1386681 h 6858000"/>
              <a:gd name="connsiteX1431" fmla="*/ 1428591 w 6338588"/>
              <a:gd name="connsiteY1431" fmla="*/ 1386681 h 6858000"/>
              <a:gd name="connsiteX1432" fmla="*/ 1421609 w 6338588"/>
              <a:gd name="connsiteY1432" fmla="*/ 1371321 h 6858000"/>
              <a:gd name="connsiteX1433" fmla="*/ 1427195 w 6338588"/>
              <a:gd name="connsiteY1433" fmla="*/ 1369925 h 6858000"/>
              <a:gd name="connsiteX1434" fmla="*/ 1421609 w 6338588"/>
              <a:gd name="connsiteY1434" fmla="*/ 1365736 h 6858000"/>
              <a:gd name="connsiteX1435" fmla="*/ 1431385 w 6338588"/>
              <a:gd name="connsiteY1435" fmla="*/ 1358753 h 6858000"/>
              <a:gd name="connsiteX1436" fmla="*/ 1649234 w 6338588"/>
              <a:gd name="connsiteY1436" fmla="*/ 1353167 h 6858000"/>
              <a:gd name="connsiteX1437" fmla="*/ 1767934 w 6338588"/>
              <a:gd name="connsiteY1437" fmla="*/ 1353167 h 6858000"/>
              <a:gd name="connsiteX1438" fmla="*/ 1767934 w 6338588"/>
              <a:gd name="connsiteY1438" fmla="*/ 1344788 h 6858000"/>
              <a:gd name="connsiteX1439" fmla="*/ 1703696 w 6338588"/>
              <a:gd name="connsiteY1439" fmla="*/ 1344788 h 6858000"/>
              <a:gd name="connsiteX1440" fmla="*/ 1513777 w 6338588"/>
              <a:gd name="connsiteY1440" fmla="*/ 1337806 h 6858000"/>
              <a:gd name="connsiteX1441" fmla="*/ 1381111 w 6338588"/>
              <a:gd name="connsiteY1441" fmla="*/ 1343393 h 6858000"/>
              <a:gd name="connsiteX1442" fmla="*/ 1106007 w 6338588"/>
              <a:gd name="connsiteY1442" fmla="*/ 1323841 h 6858000"/>
              <a:gd name="connsiteX1443" fmla="*/ 1103213 w 6338588"/>
              <a:gd name="connsiteY1443" fmla="*/ 1325238 h 6858000"/>
              <a:gd name="connsiteX1444" fmla="*/ 1070048 w 6338588"/>
              <a:gd name="connsiteY1444" fmla="*/ 1334839 h 6858000"/>
              <a:gd name="connsiteX1445" fmla="*/ 1035356 w 6338588"/>
              <a:gd name="connsiteY1445" fmla="*/ 1335011 h 6858000"/>
              <a:gd name="connsiteX1446" fmla="*/ 1042467 w 6338588"/>
              <a:gd name="connsiteY1446" fmla="*/ 1317557 h 6858000"/>
              <a:gd name="connsiteX1447" fmla="*/ 1050147 w 6338588"/>
              <a:gd name="connsiteY1447" fmla="*/ 1307084 h 6858000"/>
              <a:gd name="connsiteX1448" fmla="*/ 1207949 w 6338588"/>
              <a:gd name="connsiteY1448" fmla="*/ 1300102 h 6858000"/>
              <a:gd name="connsiteX1449" fmla="*/ 1300115 w 6338588"/>
              <a:gd name="connsiteY1449" fmla="*/ 1298706 h 6858000"/>
              <a:gd name="connsiteX1450" fmla="*/ 1513777 w 6338588"/>
              <a:gd name="connsiteY1450" fmla="*/ 1300102 h 6858000"/>
              <a:gd name="connsiteX1451" fmla="*/ 1663199 w 6338588"/>
              <a:gd name="connsiteY1451" fmla="*/ 1301498 h 6858000"/>
              <a:gd name="connsiteX1452" fmla="*/ 1516569 w 6338588"/>
              <a:gd name="connsiteY1452" fmla="*/ 1277758 h 6858000"/>
              <a:gd name="connsiteX1453" fmla="*/ 1515173 w 6338588"/>
              <a:gd name="connsiteY1453" fmla="*/ 1270776 h 6858000"/>
              <a:gd name="connsiteX1454" fmla="*/ 1562653 w 6338588"/>
              <a:gd name="connsiteY1454" fmla="*/ 1255415 h 6858000"/>
              <a:gd name="connsiteX1455" fmla="*/ 1562653 w 6338588"/>
              <a:gd name="connsiteY1455" fmla="*/ 1256811 h 6858000"/>
              <a:gd name="connsiteX1456" fmla="*/ 1603150 w 6338588"/>
              <a:gd name="connsiteY1456" fmla="*/ 1258209 h 6858000"/>
              <a:gd name="connsiteX1457" fmla="*/ 1614322 w 6338588"/>
              <a:gd name="connsiteY1457" fmla="*/ 1259605 h 6858000"/>
              <a:gd name="connsiteX1458" fmla="*/ 1614322 w 6338588"/>
              <a:gd name="connsiteY1458" fmla="*/ 1258209 h 6858000"/>
              <a:gd name="connsiteX1459" fmla="*/ 1603150 w 6338588"/>
              <a:gd name="connsiteY1459" fmla="*/ 1258209 h 6858000"/>
              <a:gd name="connsiteX1460" fmla="*/ 1642251 w 6338588"/>
              <a:gd name="connsiteY1460" fmla="*/ 1242848 h 6858000"/>
              <a:gd name="connsiteX1461" fmla="*/ 1776313 w 6338588"/>
              <a:gd name="connsiteY1461" fmla="*/ 1249829 h 6858000"/>
              <a:gd name="connsiteX1462" fmla="*/ 1777710 w 6338588"/>
              <a:gd name="connsiteY1462" fmla="*/ 1241450 h 6858000"/>
              <a:gd name="connsiteX1463" fmla="*/ 1631080 w 6338588"/>
              <a:gd name="connsiteY1463" fmla="*/ 1199557 h 6858000"/>
              <a:gd name="connsiteX1464" fmla="*/ 1660406 w 6338588"/>
              <a:gd name="connsiteY1464" fmla="*/ 1189781 h 6858000"/>
              <a:gd name="connsiteX1465" fmla="*/ 1660406 w 6338588"/>
              <a:gd name="connsiteY1465" fmla="*/ 1185592 h 6858000"/>
              <a:gd name="connsiteX1466" fmla="*/ 1431385 w 6338588"/>
              <a:gd name="connsiteY1466" fmla="*/ 1185592 h 6858000"/>
              <a:gd name="connsiteX1467" fmla="*/ 1481658 w 6338588"/>
              <a:gd name="connsiteY1467" fmla="*/ 1192575 h 6858000"/>
              <a:gd name="connsiteX1468" fmla="*/ 1508190 w 6338588"/>
              <a:gd name="connsiteY1468" fmla="*/ 1195320 h 6858000"/>
              <a:gd name="connsiteX1469" fmla="*/ 1508190 w 6338588"/>
              <a:gd name="connsiteY1469" fmla="*/ 1199557 h 6858000"/>
              <a:gd name="connsiteX1470" fmla="*/ 1520758 w 6338588"/>
              <a:gd name="connsiteY1470" fmla="*/ 1196764 h 6858000"/>
              <a:gd name="connsiteX1471" fmla="*/ 1557066 w 6338588"/>
              <a:gd name="connsiteY1471" fmla="*/ 1202350 h 6858000"/>
              <a:gd name="connsiteX1472" fmla="*/ 1562653 w 6338588"/>
              <a:gd name="connsiteY1472" fmla="*/ 1189781 h 6858000"/>
              <a:gd name="connsiteX1473" fmla="*/ 1626891 w 6338588"/>
              <a:gd name="connsiteY1473" fmla="*/ 1199557 h 6858000"/>
              <a:gd name="connsiteX1474" fmla="*/ 1604547 w 6338588"/>
              <a:gd name="connsiteY1474" fmla="*/ 1213522 h 6858000"/>
              <a:gd name="connsiteX1475" fmla="*/ 1466295 w 6338588"/>
              <a:gd name="connsiteY1475" fmla="*/ 1221900 h 6858000"/>
              <a:gd name="connsiteX1476" fmla="*/ 1423005 w 6338588"/>
              <a:gd name="connsiteY1476" fmla="*/ 1228883 h 6858000"/>
              <a:gd name="connsiteX1477" fmla="*/ 1304306 w 6338588"/>
              <a:gd name="connsiteY1477" fmla="*/ 1221900 h 6858000"/>
              <a:gd name="connsiteX1478" fmla="*/ 1125556 w 6338588"/>
              <a:gd name="connsiteY1478" fmla="*/ 1220505 h 6858000"/>
              <a:gd name="connsiteX1479" fmla="*/ 1110196 w 6338588"/>
              <a:gd name="connsiteY1479" fmla="*/ 1202350 h 6858000"/>
              <a:gd name="connsiteX1480" fmla="*/ 1181416 w 6338588"/>
              <a:gd name="connsiteY1480" fmla="*/ 1198160 h 6858000"/>
              <a:gd name="connsiteX1481" fmla="*/ 1233085 w 6338588"/>
              <a:gd name="connsiteY1481" fmla="*/ 1198160 h 6858000"/>
              <a:gd name="connsiteX1482" fmla="*/ 1248446 w 6338588"/>
              <a:gd name="connsiteY1482" fmla="*/ 1185592 h 6858000"/>
              <a:gd name="connsiteX1483" fmla="*/ 1205155 w 6338588"/>
              <a:gd name="connsiteY1483" fmla="*/ 1178610 h 6858000"/>
              <a:gd name="connsiteX1484" fmla="*/ 1213534 w 6338588"/>
              <a:gd name="connsiteY1484" fmla="*/ 1160456 h 6858000"/>
              <a:gd name="connsiteX1485" fmla="*/ 1269394 w 6338588"/>
              <a:gd name="connsiteY1485" fmla="*/ 1154871 h 6858000"/>
              <a:gd name="connsiteX1486" fmla="*/ 1300115 w 6338588"/>
              <a:gd name="connsiteY1486" fmla="*/ 1147888 h 6858000"/>
              <a:gd name="connsiteX1487" fmla="*/ 1316699 w 6338588"/>
              <a:gd name="connsiteY1487" fmla="*/ 1141604 h 6858000"/>
              <a:gd name="connsiteX1488" fmla="*/ 1338908 w 6338588"/>
              <a:gd name="connsiteY1488" fmla="*/ 1139658 h 6858000"/>
              <a:gd name="connsiteX1489" fmla="*/ 1338752 w 6338588"/>
              <a:gd name="connsiteY1489" fmla="*/ 1140441 h 6858000"/>
              <a:gd name="connsiteX1490" fmla="*/ 1335027 w 6338588"/>
              <a:gd name="connsiteY1490" fmla="*/ 1142301 h 6858000"/>
              <a:gd name="connsiteX1491" fmla="*/ 1337821 w 6338588"/>
              <a:gd name="connsiteY1491" fmla="*/ 1145095 h 6858000"/>
              <a:gd name="connsiteX1492" fmla="*/ 1338752 w 6338588"/>
              <a:gd name="connsiteY1492" fmla="*/ 1140441 h 6858000"/>
              <a:gd name="connsiteX1493" fmla="*/ 1340614 w 6338588"/>
              <a:gd name="connsiteY1493" fmla="*/ 1139510 h 6858000"/>
              <a:gd name="connsiteX1494" fmla="*/ 1338908 w 6338588"/>
              <a:gd name="connsiteY1494" fmla="*/ 1139658 h 6858000"/>
              <a:gd name="connsiteX1495" fmla="*/ 1339217 w 6338588"/>
              <a:gd name="connsiteY1495" fmla="*/ 1138112 h 6858000"/>
              <a:gd name="connsiteX1496" fmla="*/ 1357371 w 6338588"/>
              <a:gd name="connsiteY1496" fmla="*/ 1147189 h 6858000"/>
              <a:gd name="connsiteX1497" fmla="*/ 1357371 w 6338588"/>
              <a:gd name="connsiteY1497" fmla="*/ 1147888 h 6858000"/>
              <a:gd name="connsiteX1498" fmla="*/ 1358528 w 6338588"/>
              <a:gd name="connsiteY1498" fmla="*/ 1147768 h 6858000"/>
              <a:gd name="connsiteX1499" fmla="*/ 1358768 w 6338588"/>
              <a:gd name="connsiteY1499" fmla="*/ 1147888 h 6858000"/>
              <a:gd name="connsiteX1500" fmla="*/ 1360164 w 6338588"/>
              <a:gd name="connsiteY1500" fmla="*/ 1147888 h 6858000"/>
              <a:gd name="connsiteX1501" fmla="*/ 1362433 w 6338588"/>
              <a:gd name="connsiteY1501" fmla="*/ 1147364 h 6858000"/>
              <a:gd name="connsiteX1502" fmla="*/ 1358528 w 6338588"/>
              <a:gd name="connsiteY1502" fmla="*/ 1147768 h 6858000"/>
              <a:gd name="connsiteX1503" fmla="*/ 1357371 w 6338588"/>
              <a:gd name="connsiteY1503" fmla="*/ 1147189 h 6858000"/>
              <a:gd name="connsiteX1504" fmla="*/ 1357371 w 6338588"/>
              <a:gd name="connsiteY1504" fmla="*/ 1132527 h 6858000"/>
              <a:gd name="connsiteX1505" fmla="*/ 1357371 w 6338588"/>
              <a:gd name="connsiteY1505" fmla="*/ 1131130 h 6858000"/>
              <a:gd name="connsiteX1506" fmla="*/ 1354577 w 6338588"/>
              <a:gd name="connsiteY1506" fmla="*/ 1131130 h 6858000"/>
              <a:gd name="connsiteX1507" fmla="*/ 1357371 w 6338588"/>
              <a:gd name="connsiteY1507" fmla="*/ 1132527 h 6858000"/>
              <a:gd name="connsiteX1508" fmla="*/ 1248446 w 6338588"/>
              <a:gd name="connsiteY1508" fmla="*/ 1131130 h 6858000"/>
              <a:gd name="connsiteX1509" fmla="*/ 1199570 w 6338588"/>
              <a:gd name="connsiteY1509" fmla="*/ 1132527 h 6858000"/>
              <a:gd name="connsiteX1510" fmla="*/ 1189795 w 6338588"/>
              <a:gd name="connsiteY1510" fmla="*/ 1133923 h 6858000"/>
              <a:gd name="connsiteX1511" fmla="*/ 1147900 w 6338588"/>
              <a:gd name="connsiteY1511" fmla="*/ 1146492 h 6858000"/>
              <a:gd name="connsiteX1512" fmla="*/ 1177225 w 6338588"/>
              <a:gd name="connsiteY1512" fmla="*/ 1118562 h 6858000"/>
              <a:gd name="connsiteX1513" fmla="*/ 1118574 w 6338588"/>
              <a:gd name="connsiteY1513" fmla="*/ 1118562 h 6858000"/>
              <a:gd name="connsiteX1514" fmla="*/ 1064112 w 6338588"/>
              <a:gd name="connsiteY1514" fmla="*/ 1118562 h 6858000"/>
              <a:gd name="connsiteX1515" fmla="*/ 1040373 w 6338588"/>
              <a:gd name="connsiteY1515" fmla="*/ 1108787 h 6858000"/>
              <a:gd name="connsiteX1516" fmla="*/ 1096231 w 6338588"/>
              <a:gd name="connsiteY1516" fmla="*/ 1108787 h 6858000"/>
              <a:gd name="connsiteX1517" fmla="*/ 1097627 w 6338588"/>
              <a:gd name="connsiteY1517" fmla="*/ 1100408 h 6858000"/>
              <a:gd name="connsiteX1518" fmla="*/ 1059923 w 6338588"/>
              <a:gd name="connsiteY1518" fmla="*/ 1096219 h 6858000"/>
              <a:gd name="connsiteX1519" fmla="*/ 1027803 w 6338588"/>
              <a:gd name="connsiteY1519" fmla="*/ 1087841 h 6858000"/>
              <a:gd name="connsiteX1520" fmla="*/ 1027803 w 6338588"/>
              <a:gd name="connsiteY1520" fmla="*/ 1087674 h 6858000"/>
              <a:gd name="connsiteX1521" fmla="*/ 1029201 w 6338588"/>
              <a:gd name="connsiteY1521" fmla="*/ 1087841 h 6858000"/>
              <a:gd name="connsiteX1522" fmla="*/ 1027803 w 6338588"/>
              <a:gd name="connsiteY1522" fmla="*/ 1086443 h 6858000"/>
              <a:gd name="connsiteX1523" fmla="*/ 1027803 w 6338588"/>
              <a:gd name="connsiteY1523" fmla="*/ 1087674 h 6858000"/>
              <a:gd name="connsiteX1524" fmla="*/ 970548 w 6338588"/>
              <a:gd name="connsiteY1524" fmla="*/ 1080858 h 6858000"/>
              <a:gd name="connsiteX1525" fmla="*/ 885364 w 6338588"/>
              <a:gd name="connsiteY1525" fmla="*/ 1066893 h 6858000"/>
              <a:gd name="connsiteX1526" fmla="*/ 1057129 w 6338588"/>
              <a:gd name="connsiteY1526" fmla="*/ 1066893 h 6858000"/>
              <a:gd name="connsiteX1527" fmla="*/ 1058527 w 6338588"/>
              <a:gd name="connsiteY1527" fmla="*/ 1055722 h 6858000"/>
              <a:gd name="connsiteX1528" fmla="*/ 1040373 w 6338588"/>
              <a:gd name="connsiteY1528" fmla="*/ 1047343 h 6858000"/>
              <a:gd name="connsiteX1529" fmla="*/ 1005460 w 6338588"/>
              <a:gd name="connsiteY1529" fmla="*/ 1050137 h 6858000"/>
              <a:gd name="connsiteX1530" fmla="*/ 942620 w 6338588"/>
              <a:gd name="connsiteY1530" fmla="*/ 1038965 h 6858000"/>
              <a:gd name="connsiteX1531" fmla="*/ 944015 w 6338588"/>
              <a:gd name="connsiteY1531" fmla="*/ 1029189 h 6858000"/>
              <a:gd name="connsiteX1532" fmla="*/ 1076681 w 6338588"/>
              <a:gd name="connsiteY1532" fmla="*/ 998468 h 6858000"/>
              <a:gd name="connsiteX1533" fmla="*/ 963565 w 6338588"/>
              <a:gd name="connsiteY1533" fmla="*/ 978916 h 6858000"/>
              <a:gd name="connsiteX1534" fmla="*/ 960774 w 6338588"/>
              <a:gd name="connsiteY1534" fmla="*/ 966349 h 6858000"/>
              <a:gd name="connsiteX1535" fmla="*/ 953791 w 6338588"/>
              <a:gd name="connsiteY1535" fmla="*/ 981709 h 6858000"/>
              <a:gd name="connsiteX1536" fmla="*/ 916086 w 6338588"/>
              <a:gd name="connsiteY1536" fmla="*/ 967744 h 6858000"/>
              <a:gd name="connsiteX1537" fmla="*/ 873115 w 6338588"/>
              <a:gd name="connsiteY1537" fmla="*/ 961235 h 6858000"/>
              <a:gd name="connsiteX1538" fmla="*/ 917722 w 6338588"/>
              <a:gd name="connsiteY1538" fmla="*/ 947977 h 6858000"/>
              <a:gd name="connsiteX1539" fmla="*/ 1058527 w 6338588"/>
              <a:gd name="connsiteY1539" fmla="*/ 971934 h 6858000"/>
              <a:gd name="connsiteX1540" fmla="*/ 1059923 w 6338588"/>
              <a:gd name="connsiteY1540" fmla="*/ 962160 h 6858000"/>
              <a:gd name="connsiteX1541" fmla="*/ 1020821 w 6338588"/>
              <a:gd name="connsiteY1541" fmla="*/ 955177 h 6858000"/>
              <a:gd name="connsiteX1542" fmla="*/ 1020821 w 6338588"/>
              <a:gd name="connsiteY1542" fmla="*/ 950988 h 6858000"/>
              <a:gd name="connsiteX1543" fmla="*/ 1082266 w 6338588"/>
              <a:gd name="connsiteY1543" fmla="*/ 944005 h 6858000"/>
              <a:gd name="connsiteX1544" fmla="*/ 1080870 w 6338588"/>
              <a:gd name="connsiteY1544" fmla="*/ 937023 h 6858000"/>
              <a:gd name="connsiteX1545" fmla="*/ 1050147 w 6338588"/>
              <a:gd name="connsiteY1545" fmla="*/ 931438 h 6858000"/>
              <a:gd name="connsiteX1546" fmla="*/ 913292 w 6338588"/>
              <a:gd name="connsiteY1546" fmla="*/ 925851 h 6858000"/>
              <a:gd name="connsiteX1547" fmla="*/ 881175 w 6338588"/>
              <a:gd name="connsiteY1547" fmla="*/ 917473 h 6858000"/>
              <a:gd name="connsiteX1548" fmla="*/ 839280 w 6338588"/>
              <a:gd name="connsiteY1548" fmla="*/ 899319 h 6858000"/>
              <a:gd name="connsiteX1549" fmla="*/ 730355 w 6338588"/>
              <a:gd name="connsiteY1549" fmla="*/ 885354 h 6858000"/>
              <a:gd name="connsiteX1550" fmla="*/ 730355 w 6338588"/>
              <a:gd name="connsiteY1550" fmla="*/ 875578 h 6858000"/>
              <a:gd name="connsiteX1551" fmla="*/ 765268 w 6338588"/>
              <a:gd name="connsiteY1551" fmla="*/ 869993 h 6858000"/>
              <a:gd name="connsiteX1552" fmla="*/ 766664 w 6338588"/>
              <a:gd name="connsiteY1552" fmla="*/ 865804 h 6858000"/>
              <a:gd name="connsiteX1553" fmla="*/ 709408 w 6338588"/>
              <a:gd name="connsiteY1553" fmla="*/ 851839 h 6858000"/>
              <a:gd name="connsiteX1554" fmla="*/ 709408 w 6338588"/>
              <a:gd name="connsiteY1554" fmla="*/ 844857 h 6858000"/>
              <a:gd name="connsiteX1555" fmla="*/ 913292 w 6338588"/>
              <a:gd name="connsiteY1555" fmla="*/ 844857 h 6858000"/>
              <a:gd name="connsiteX1556" fmla="*/ 773646 w 6338588"/>
              <a:gd name="connsiteY1556" fmla="*/ 836478 h 6858000"/>
              <a:gd name="connsiteX1557" fmla="*/ 752644 w 6338588"/>
              <a:gd name="connsiteY1557" fmla="*/ 829916 h 6858000"/>
              <a:gd name="connsiteX1558" fmla="*/ 799829 w 6338588"/>
              <a:gd name="connsiteY1558" fmla="*/ 813087 h 6858000"/>
              <a:gd name="connsiteX1559" fmla="*/ 851847 w 6338588"/>
              <a:gd name="connsiteY1559" fmla="*/ 805757 h 6858000"/>
              <a:gd name="connsiteX1560" fmla="*/ 959376 w 6338588"/>
              <a:gd name="connsiteY1560" fmla="*/ 805757 h 6858000"/>
              <a:gd name="connsiteX1561" fmla="*/ 1058527 w 6338588"/>
              <a:gd name="connsiteY1561" fmla="*/ 802963 h 6858000"/>
              <a:gd name="connsiteX1562" fmla="*/ 1062716 w 6338588"/>
              <a:gd name="connsiteY1562" fmla="*/ 807153 h 6858000"/>
              <a:gd name="connsiteX1563" fmla="*/ 1065509 w 6338588"/>
              <a:gd name="connsiteY1563" fmla="*/ 802963 h 6858000"/>
              <a:gd name="connsiteX1564" fmla="*/ 1126954 w 6338588"/>
              <a:gd name="connsiteY1564" fmla="*/ 805757 h 6858000"/>
              <a:gd name="connsiteX1565" fmla="*/ 1295926 w 6338588"/>
              <a:gd name="connsiteY1565" fmla="*/ 800170 h 6858000"/>
              <a:gd name="connsiteX1566" fmla="*/ 1383905 w 6338588"/>
              <a:gd name="connsiteY1566" fmla="*/ 797377 h 6858000"/>
              <a:gd name="connsiteX1567" fmla="*/ 1484449 w 6338588"/>
              <a:gd name="connsiteY1567" fmla="*/ 805757 h 6858000"/>
              <a:gd name="connsiteX1568" fmla="*/ 1484449 w 6338588"/>
              <a:gd name="connsiteY1568" fmla="*/ 797377 h 6858000"/>
              <a:gd name="connsiteX1569" fmla="*/ 1423005 w 6338588"/>
              <a:gd name="connsiteY1569" fmla="*/ 797377 h 6858000"/>
              <a:gd name="connsiteX1570" fmla="*/ 1425798 w 6338588"/>
              <a:gd name="connsiteY1570" fmla="*/ 773638 h 6858000"/>
              <a:gd name="connsiteX1571" fmla="*/ 1696714 w 6338588"/>
              <a:gd name="connsiteY1571" fmla="*/ 769449 h 6858000"/>
              <a:gd name="connsiteX1572" fmla="*/ 1438367 w 6338588"/>
              <a:gd name="connsiteY1572" fmla="*/ 748501 h 6858000"/>
              <a:gd name="connsiteX1573" fmla="*/ 1146504 w 6338588"/>
              <a:gd name="connsiteY1573" fmla="*/ 745708 h 6858000"/>
              <a:gd name="connsiteX1574" fmla="*/ 773646 w 6338588"/>
              <a:gd name="connsiteY1574" fmla="*/ 733140 h 6858000"/>
              <a:gd name="connsiteX1575" fmla="*/ 752699 w 6338588"/>
              <a:gd name="connsiteY1575" fmla="*/ 717779 h 6858000"/>
              <a:gd name="connsiteX1576" fmla="*/ 829504 w 6338588"/>
              <a:gd name="connsiteY1576" fmla="*/ 720573 h 6858000"/>
              <a:gd name="connsiteX1577" fmla="*/ 829504 w 6338588"/>
              <a:gd name="connsiteY1577" fmla="*/ 712193 h 6858000"/>
              <a:gd name="connsiteX1578" fmla="*/ 752699 w 6338588"/>
              <a:gd name="connsiteY1578" fmla="*/ 717779 h 6858000"/>
              <a:gd name="connsiteX1579" fmla="*/ 646567 w 6338588"/>
              <a:gd name="connsiteY1579" fmla="*/ 710797 h 6858000"/>
              <a:gd name="connsiteX1580" fmla="*/ 646567 w 6338588"/>
              <a:gd name="connsiteY1580" fmla="*/ 702419 h 6858000"/>
              <a:gd name="connsiteX1581" fmla="*/ 843469 w 6338588"/>
              <a:gd name="connsiteY1581" fmla="*/ 702419 h 6858000"/>
              <a:gd name="connsiteX1582" fmla="*/ 843469 w 6338588"/>
              <a:gd name="connsiteY1582" fmla="*/ 696832 h 6858000"/>
              <a:gd name="connsiteX1583" fmla="*/ 807161 w 6338588"/>
              <a:gd name="connsiteY1583" fmla="*/ 687058 h 6858000"/>
              <a:gd name="connsiteX1584" fmla="*/ 808557 w 6338588"/>
              <a:gd name="connsiteY1584" fmla="*/ 677282 h 6858000"/>
              <a:gd name="connsiteX1585" fmla="*/ 888157 w 6338588"/>
              <a:gd name="connsiteY1585" fmla="*/ 671695 h 6858000"/>
              <a:gd name="connsiteX1586" fmla="*/ 888157 w 6338588"/>
              <a:gd name="connsiteY1586" fmla="*/ 666111 h 6858000"/>
              <a:gd name="connsiteX1587" fmla="*/ 688460 w 6338588"/>
              <a:gd name="connsiteY1587" fmla="*/ 650750 h 6858000"/>
              <a:gd name="connsiteX1588" fmla="*/ 688460 w 6338588"/>
              <a:gd name="connsiteY1588" fmla="*/ 646561 h 6858000"/>
              <a:gd name="connsiteX1589" fmla="*/ 822522 w 6338588"/>
              <a:gd name="connsiteY1589" fmla="*/ 633991 h 6858000"/>
              <a:gd name="connsiteX1590" fmla="*/ 822522 w 6338588"/>
              <a:gd name="connsiteY1590" fmla="*/ 635389 h 6858000"/>
              <a:gd name="connsiteX1591" fmla="*/ 841375 w 6338588"/>
              <a:gd name="connsiteY1591" fmla="*/ 622820 h 6858000"/>
              <a:gd name="connsiteX1592" fmla="*/ 844867 w 6338588"/>
              <a:gd name="connsiteY1592" fmla="*/ 622820 h 6858000"/>
              <a:gd name="connsiteX1593" fmla="*/ 844606 w 6338588"/>
              <a:gd name="connsiteY1593" fmla="*/ 621353 h 6858000"/>
              <a:gd name="connsiteX1594" fmla="*/ 865812 w 6338588"/>
              <a:gd name="connsiteY1594" fmla="*/ 620027 h 6858000"/>
              <a:gd name="connsiteX1595" fmla="*/ 892346 w 6338588"/>
              <a:gd name="connsiteY1595" fmla="*/ 624217 h 6858000"/>
              <a:gd name="connsiteX1596" fmla="*/ 904914 w 6338588"/>
              <a:gd name="connsiteY1596" fmla="*/ 614442 h 6858000"/>
              <a:gd name="connsiteX1597" fmla="*/ 935637 w 6338588"/>
              <a:gd name="connsiteY1597" fmla="*/ 614442 h 6858000"/>
              <a:gd name="connsiteX1598" fmla="*/ 934240 w 6338588"/>
              <a:gd name="connsiteY1598" fmla="*/ 603270 h 6858000"/>
              <a:gd name="connsiteX1599" fmla="*/ 904914 w 6338588"/>
              <a:gd name="connsiteY1599" fmla="*/ 614442 h 6858000"/>
              <a:gd name="connsiteX1600" fmla="*/ 840676 w 6338588"/>
              <a:gd name="connsiteY1600" fmla="*/ 599081 h 6858000"/>
              <a:gd name="connsiteX1601" fmla="*/ 844606 w 6338588"/>
              <a:gd name="connsiteY1601" fmla="*/ 621353 h 6858000"/>
              <a:gd name="connsiteX1602" fmla="*/ 843469 w 6338588"/>
              <a:gd name="connsiteY1602" fmla="*/ 621424 h 6858000"/>
              <a:gd name="connsiteX1603" fmla="*/ 841375 w 6338588"/>
              <a:gd name="connsiteY1603" fmla="*/ 622820 h 6858000"/>
              <a:gd name="connsiteX1604" fmla="*/ 735940 w 6338588"/>
              <a:gd name="connsiteY1604" fmla="*/ 622820 h 6858000"/>
              <a:gd name="connsiteX1605" fmla="*/ 730355 w 6338588"/>
              <a:gd name="connsiteY1605" fmla="*/ 597683 h 6858000"/>
              <a:gd name="connsiteX1606" fmla="*/ 826712 w 6338588"/>
              <a:gd name="connsiteY1606" fmla="*/ 583720 h 6858000"/>
              <a:gd name="connsiteX1607" fmla="*/ 1045958 w 6338588"/>
              <a:gd name="connsiteY1607" fmla="*/ 589305 h 6858000"/>
              <a:gd name="connsiteX1608" fmla="*/ 1076681 w 6338588"/>
              <a:gd name="connsiteY1608" fmla="*/ 583720 h 6858000"/>
              <a:gd name="connsiteX1609" fmla="*/ 957980 w 6338588"/>
              <a:gd name="connsiteY1609" fmla="*/ 568359 h 6858000"/>
              <a:gd name="connsiteX1610" fmla="*/ 875588 w 6338588"/>
              <a:gd name="connsiteY1610" fmla="*/ 565566 h 6858000"/>
              <a:gd name="connsiteX1611" fmla="*/ 760019 w 6338588"/>
              <a:gd name="connsiteY1611" fmla="*/ 561438 h 6858000"/>
              <a:gd name="connsiteX1612" fmla="*/ 776439 w 6338588"/>
              <a:gd name="connsiteY1612" fmla="*/ 548808 h 6858000"/>
              <a:gd name="connsiteX1613" fmla="*/ 868606 w 6338588"/>
              <a:gd name="connsiteY1613" fmla="*/ 539033 h 6858000"/>
              <a:gd name="connsiteX1614" fmla="*/ 977530 w 6338588"/>
              <a:gd name="connsiteY1614" fmla="*/ 532051 h 6858000"/>
              <a:gd name="connsiteX1615" fmla="*/ 1033390 w 6338588"/>
              <a:gd name="connsiteY1615" fmla="*/ 544618 h 6858000"/>
              <a:gd name="connsiteX1616" fmla="*/ 1051544 w 6338588"/>
              <a:gd name="connsiteY1616" fmla="*/ 541825 h 6858000"/>
              <a:gd name="connsiteX1617" fmla="*/ 1051544 w 6338588"/>
              <a:gd name="connsiteY1617" fmla="*/ 537636 h 6858000"/>
              <a:gd name="connsiteX1618" fmla="*/ 1033390 w 6338588"/>
              <a:gd name="connsiteY1618" fmla="*/ 544618 h 6858000"/>
              <a:gd name="connsiteX1619" fmla="*/ 1094835 w 6338588"/>
              <a:gd name="connsiteY1619" fmla="*/ 515293 h 6858000"/>
              <a:gd name="connsiteX1620" fmla="*/ 932844 w 6338588"/>
              <a:gd name="connsiteY1620" fmla="*/ 515293 h 6858000"/>
              <a:gd name="connsiteX1621" fmla="*/ 916610 w 6338588"/>
              <a:gd name="connsiteY1621" fmla="*/ 511104 h 6858000"/>
              <a:gd name="connsiteX1622" fmla="*/ 919990 w 6338588"/>
              <a:gd name="connsiteY1622" fmla="*/ 495649 h 6858000"/>
              <a:gd name="connsiteX1623" fmla="*/ 921672 w 6338588"/>
              <a:gd name="connsiteY1623" fmla="*/ 495743 h 6858000"/>
              <a:gd name="connsiteX1624" fmla="*/ 924465 w 6338588"/>
              <a:gd name="connsiteY1624" fmla="*/ 490156 h 6858000"/>
              <a:gd name="connsiteX1625" fmla="*/ 920275 w 6338588"/>
              <a:gd name="connsiteY1625" fmla="*/ 494347 h 6858000"/>
              <a:gd name="connsiteX1626" fmla="*/ 919990 w 6338588"/>
              <a:gd name="connsiteY1626" fmla="*/ 495649 h 6858000"/>
              <a:gd name="connsiteX1627" fmla="*/ 846262 w 6338588"/>
              <a:gd name="connsiteY1627" fmla="*/ 491553 h 6858000"/>
              <a:gd name="connsiteX1628" fmla="*/ 826712 w 6338588"/>
              <a:gd name="connsiteY1628" fmla="*/ 456641 h 6858000"/>
              <a:gd name="connsiteX1629" fmla="*/ 860227 w 6338588"/>
              <a:gd name="connsiteY1629" fmla="*/ 445469 h 6858000"/>
              <a:gd name="connsiteX1630" fmla="*/ 656341 w 6338588"/>
              <a:gd name="connsiteY1630" fmla="*/ 438487 h 6858000"/>
              <a:gd name="connsiteX1631" fmla="*/ 615844 w 6338588"/>
              <a:gd name="connsiteY1631" fmla="*/ 427316 h 6858000"/>
              <a:gd name="connsiteX1632" fmla="*/ 617242 w 6338588"/>
              <a:gd name="connsiteY1632" fmla="*/ 421730 h 6858000"/>
              <a:gd name="connsiteX1633" fmla="*/ 692650 w 6338588"/>
              <a:gd name="connsiteY1633" fmla="*/ 410559 h 6858000"/>
              <a:gd name="connsiteX1634" fmla="*/ 692650 w 6338588"/>
              <a:gd name="connsiteY1634" fmla="*/ 399387 h 6858000"/>
              <a:gd name="connsiteX1635" fmla="*/ 622827 w 6338588"/>
              <a:gd name="connsiteY1635" fmla="*/ 403576 h 6858000"/>
              <a:gd name="connsiteX1636" fmla="*/ 544623 w 6338588"/>
              <a:gd name="connsiteY1636" fmla="*/ 388216 h 6858000"/>
              <a:gd name="connsiteX1637" fmla="*/ 568364 w 6338588"/>
              <a:gd name="connsiteY1637" fmla="*/ 367268 h 6858000"/>
              <a:gd name="connsiteX1638" fmla="*/ 596294 w 6338588"/>
              <a:gd name="connsiteY1638" fmla="*/ 367268 h 6858000"/>
              <a:gd name="connsiteX1639" fmla="*/ 596294 w 6338588"/>
              <a:gd name="connsiteY1639" fmla="*/ 360286 h 6858000"/>
              <a:gd name="connsiteX1640" fmla="*/ 494235 w 6338588"/>
              <a:gd name="connsiteY1640" fmla="*/ 360286 h 6858000"/>
              <a:gd name="connsiteX1641" fmla="*/ 508315 w 6338588"/>
              <a:gd name="connsiteY1641" fmla="*/ 344925 h 6858000"/>
              <a:gd name="connsiteX1642" fmla="*/ 650756 w 6338588"/>
              <a:gd name="connsiteY1642" fmla="*/ 329564 h 6858000"/>
              <a:gd name="connsiteX1643" fmla="*/ 666893 w 6338588"/>
              <a:gd name="connsiteY1643" fmla="*/ 335770 h 6858000"/>
              <a:gd name="connsiteX1644" fmla="*/ 663324 w 6338588"/>
              <a:gd name="connsiteY1644" fmla="*/ 339340 h 6858000"/>
              <a:gd name="connsiteX1645" fmla="*/ 668911 w 6338588"/>
              <a:gd name="connsiteY1645" fmla="*/ 336547 h 6858000"/>
              <a:gd name="connsiteX1646" fmla="*/ 666893 w 6338588"/>
              <a:gd name="connsiteY1646" fmla="*/ 335770 h 6858000"/>
              <a:gd name="connsiteX1647" fmla="*/ 667513 w 6338588"/>
              <a:gd name="connsiteY1647" fmla="*/ 335151 h 6858000"/>
              <a:gd name="connsiteX1648" fmla="*/ 724769 w 6338588"/>
              <a:gd name="connsiteY1648" fmla="*/ 325375 h 6858000"/>
              <a:gd name="connsiteX1649" fmla="*/ 565571 w 6338588"/>
              <a:gd name="connsiteY1649" fmla="*/ 308617 h 6858000"/>
              <a:gd name="connsiteX1650" fmla="*/ 523574 w 6338588"/>
              <a:gd name="connsiteY1650" fmla="*/ 298117 h 6858000"/>
              <a:gd name="connsiteX1651" fmla="*/ 557193 w 6338588"/>
              <a:gd name="connsiteY1651" fmla="*/ 289067 h 6858000"/>
              <a:gd name="connsiteX1652" fmla="*/ 607466 w 6338588"/>
              <a:gd name="connsiteY1652" fmla="*/ 291860 h 6858000"/>
              <a:gd name="connsiteX1653" fmla="*/ 628413 w 6338588"/>
              <a:gd name="connsiteY1653" fmla="*/ 294653 h 6858000"/>
              <a:gd name="connsiteX1654" fmla="*/ 628413 w 6338588"/>
              <a:gd name="connsiteY1654" fmla="*/ 289067 h 6858000"/>
              <a:gd name="connsiteX1655" fmla="*/ 607466 w 6338588"/>
              <a:gd name="connsiteY1655" fmla="*/ 291860 h 6858000"/>
              <a:gd name="connsiteX1656" fmla="*/ 572553 w 6338588"/>
              <a:gd name="connsiteY1656" fmla="*/ 282084 h 6858000"/>
              <a:gd name="connsiteX1657" fmla="*/ 523678 w 6338588"/>
              <a:gd name="connsiteY1657" fmla="*/ 279291 h 6858000"/>
              <a:gd name="connsiteX1658" fmla="*/ 525074 w 6338588"/>
              <a:gd name="connsiteY1658" fmla="*/ 270913 h 6858000"/>
              <a:gd name="connsiteX1659" fmla="*/ 755492 w 6338588"/>
              <a:gd name="connsiteY1659" fmla="*/ 258345 h 6858000"/>
              <a:gd name="connsiteX1660" fmla="*/ 614448 w 6338588"/>
              <a:gd name="connsiteY1660" fmla="*/ 234604 h 6858000"/>
              <a:gd name="connsiteX1661" fmla="*/ 606139 w 6338588"/>
              <a:gd name="connsiteY1661" fmla="*/ 244299 h 6858000"/>
              <a:gd name="connsiteX1662" fmla="*/ 544623 w 6338588"/>
              <a:gd name="connsiteY1662" fmla="*/ 240540 h 6858000"/>
              <a:gd name="connsiteX1663" fmla="*/ 481783 w 6338588"/>
              <a:gd name="connsiteY1663" fmla="*/ 234604 h 6858000"/>
              <a:gd name="connsiteX1664" fmla="*/ 418942 w 6338588"/>
              <a:gd name="connsiteY1664" fmla="*/ 226226 h 6858000"/>
              <a:gd name="connsiteX1665" fmla="*/ 358893 w 6338588"/>
              <a:gd name="connsiteY1665" fmla="*/ 224830 h 6858000"/>
              <a:gd name="connsiteX1666" fmla="*/ 150820 w 6338588"/>
              <a:gd name="connsiteY1666" fmla="*/ 206676 h 6858000"/>
              <a:gd name="connsiteX1667" fmla="*/ 340739 w 6338588"/>
              <a:gd name="connsiteY1667" fmla="*/ 206676 h 6858000"/>
              <a:gd name="connsiteX1668" fmla="*/ 222039 w 6338588"/>
              <a:gd name="connsiteY1668" fmla="*/ 178746 h 6858000"/>
              <a:gd name="connsiteX1669" fmla="*/ 223436 w 6338588"/>
              <a:gd name="connsiteY1669" fmla="*/ 171764 h 6858000"/>
              <a:gd name="connsiteX1670" fmla="*/ 356100 w 6338588"/>
              <a:gd name="connsiteY1670" fmla="*/ 171764 h 6858000"/>
              <a:gd name="connsiteX1671" fmla="*/ 357497 w 6338588"/>
              <a:gd name="connsiteY1671" fmla="*/ 164783 h 6858000"/>
              <a:gd name="connsiteX1672" fmla="*/ 340739 w 6338588"/>
              <a:gd name="connsiteY1672" fmla="*/ 160592 h 6858000"/>
              <a:gd name="connsiteX1673" fmla="*/ 335154 w 6338588"/>
              <a:gd name="connsiteY1673" fmla="*/ 146629 h 6858000"/>
              <a:gd name="connsiteX1674" fmla="*/ 358893 w 6338588"/>
              <a:gd name="connsiteY1674" fmla="*/ 153611 h 6858000"/>
              <a:gd name="connsiteX1675" fmla="*/ 360291 w 6338588"/>
              <a:gd name="connsiteY1675" fmla="*/ 145231 h 6858000"/>
              <a:gd name="connsiteX1676" fmla="*/ 335154 w 6338588"/>
              <a:gd name="connsiteY1676" fmla="*/ 146629 h 6858000"/>
              <a:gd name="connsiteX1677" fmla="*/ 150820 w 6338588"/>
              <a:gd name="connsiteY1677" fmla="*/ 141042 h 6858000"/>
              <a:gd name="connsiteX1678" fmla="*/ 150820 w 6338588"/>
              <a:gd name="connsiteY1678" fmla="*/ 132664 h 6858000"/>
              <a:gd name="connsiteX1679" fmla="*/ 177352 w 6338588"/>
              <a:gd name="connsiteY1679" fmla="*/ 128475 h 6858000"/>
              <a:gd name="connsiteX1680" fmla="*/ 198300 w 6338588"/>
              <a:gd name="connsiteY1680" fmla="*/ 128475 h 6858000"/>
              <a:gd name="connsiteX1681" fmla="*/ 198300 w 6338588"/>
              <a:gd name="connsiteY1681" fmla="*/ 121492 h 6858000"/>
              <a:gd name="connsiteX1682" fmla="*/ 177352 w 6338588"/>
              <a:gd name="connsiteY1682" fmla="*/ 128475 h 6858000"/>
              <a:gd name="connsiteX1683" fmla="*/ 166181 w 6338588"/>
              <a:gd name="connsiteY1683" fmla="*/ 117303 h 6858000"/>
              <a:gd name="connsiteX1684" fmla="*/ 141044 w 6338588"/>
              <a:gd name="connsiteY1684" fmla="*/ 99149 h 6858000"/>
              <a:gd name="connsiteX1685" fmla="*/ 171766 w 6338588"/>
              <a:gd name="connsiteY1685" fmla="*/ 89373 h 6858000"/>
              <a:gd name="connsiteX1686" fmla="*/ 289070 w 6338588"/>
              <a:gd name="connsiteY1686" fmla="*/ 89373 h 6858000"/>
              <a:gd name="connsiteX1687" fmla="*/ 379841 w 6338588"/>
              <a:gd name="connsiteY1687" fmla="*/ 79599 h 6858000"/>
              <a:gd name="connsiteX1688" fmla="*/ 378445 w 6338588"/>
              <a:gd name="connsiteY1688" fmla="*/ 68427 h 6858000"/>
              <a:gd name="connsiteX1689" fmla="*/ 300242 w 6338588"/>
              <a:gd name="connsiteY1689" fmla="*/ 69823 h 6858000"/>
              <a:gd name="connsiteX1690" fmla="*/ 241590 w 6338588"/>
              <a:gd name="connsiteY1690" fmla="*/ 40498 h 6858000"/>
              <a:gd name="connsiteX1691" fmla="*/ 198300 w 6338588"/>
              <a:gd name="connsiteY1691" fmla="*/ 33515 h 6858000"/>
              <a:gd name="connsiteX1692" fmla="*/ 213660 w 6338588"/>
              <a:gd name="connsiteY1692" fmla="*/ 12568 h 6858000"/>
              <a:gd name="connsiteX1693" fmla="*/ 196902 w 6338588"/>
              <a:gd name="connsiteY1693" fmla="*/ 18154 h 6858000"/>
              <a:gd name="connsiteX1694" fmla="*/ 222039 w 6338588"/>
              <a:gd name="connsiteY1694" fmla="*/ 8379 h 6858000"/>
              <a:gd name="connsiteX1695" fmla="*/ 311413 w 6338588"/>
              <a:gd name="connsiteY16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</a:cxnLst>
            <a:rect l="l" t="t" r="r" b="b"/>
            <a:pathLst>
              <a:path w="6338588" h="6858000">
                <a:moveTo>
                  <a:pt x="242986" y="6617809"/>
                </a:moveTo>
                <a:lnTo>
                  <a:pt x="243881" y="6617973"/>
                </a:lnTo>
                <a:lnTo>
                  <a:pt x="241590" y="6619207"/>
                </a:lnTo>
                <a:cubicBezTo>
                  <a:pt x="241590" y="6619207"/>
                  <a:pt x="241590" y="6619207"/>
                  <a:pt x="242986" y="6617809"/>
                </a:cubicBezTo>
                <a:close/>
                <a:moveTo>
                  <a:pt x="103338" y="6277074"/>
                </a:moveTo>
                <a:lnTo>
                  <a:pt x="109292" y="6277982"/>
                </a:lnTo>
                <a:lnTo>
                  <a:pt x="103338" y="6278471"/>
                </a:lnTo>
                <a:cubicBezTo>
                  <a:pt x="103338" y="6278471"/>
                  <a:pt x="103338" y="6278471"/>
                  <a:pt x="103338" y="6277074"/>
                </a:cubicBezTo>
                <a:close/>
                <a:moveTo>
                  <a:pt x="80995" y="6183512"/>
                </a:moveTo>
                <a:cubicBezTo>
                  <a:pt x="80995" y="6183512"/>
                  <a:pt x="80995" y="6183512"/>
                  <a:pt x="82392" y="6183512"/>
                </a:cubicBezTo>
                <a:lnTo>
                  <a:pt x="82534" y="6183596"/>
                </a:lnTo>
                <a:close/>
                <a:moveTo>
                  <a:pt x="46084" y="6133240"/>
                </a:moveTo>
                <a:lnTo>
                  <a:pt x="45298" y="6134025"/>
                </a:lnTo>
                <a:lnTo>
                  <a:pt x="43920" y="6134445"/>
                </a:lnTo>
                <a:lnTo>
                  <a:pt x="43756" y="6134404"/>
                </a:lnTo>
                <a:close/>
                <a:moveTo>
                  <a:pt x="932844" y="5916788"/>
                </a:moveTo>
                <a:lnTo>
                  <a:pt x="932844" y="5917027"/>
                </a:lnTo>
                <a:lnTo>
                  <a:pt x="932639" y="5916993"/>
                </a:lnTo>
                <a:close/>
                <a:moveTo>
                  <a:pt x="931446" y="5916788"/>
                </a:moveTo>
                <a:lnTo>
                  <a:pt x="932639" y="5916993"/>
                </a:lnTo>
                <a:lnTo>
                  <a:pt x="931913" y="5917719"/>
                </a:lnTo>
                <a:close/>
                <a:moveTo>
                  <a:pt x="906311" y="5842776"/>
                </a:moveTo>
                <a:cubicBezTo>
                  <a:pt x="903518" y="5845569"/>
                  <a:pt x="900725" y="5849759"/>
                  <a:pt x="897931" y="5852552"/>
                </a:cubicBezTo>
                <a:cubicBezTo>
                  <a:pt x="902121" y="5851154"/>
                  <a:pt x="906311" y="5849759"/>
                  <a:pt x="911896" y="5846965"/>
                </a:cubicBezTo>
                <a:cubicBezTo>
                  <a:pt x="909103" y="5845569"/>
                  <a:pt x="907707" y="5844172"/>
                  <a:pt x="906311" y="5842776"/>
                </a:cubicBezTo>
                <a:close/>
                <a:moveTo>
                  <a:pt x="818333" y="5712906"/>
                </a:moveTo>
                <a:lnTo>
                  <a:pt x="821121" y="5713082"/>
                </a:lnTo>
                <a:lnTo>
                  <a:pt x="818333" y="5714302"/>
                </a:lnTo>
                <a:cubicBezTo>
                  <a:pt x="818333" y="5714302"/>
                  <a:pt x="818333" y="5714302"/>
                  <a:pt x="818333" y="5712906"/>
                </a:cubicBezTo>
                <a:close/>
                <a:moveTo>
                  <a:pt x="1240068" y="5408262"/>
                </a:moveTo>
                <a:lnTo>
                  <a:pt x="1240068" y="5408478"/>
                </a:lnTo>
                <a:cubicBezTo>
                  <a:pt x="1240068" y="5408478"/>
                  <a:pt x="1240068" y="5408478"/>
                  <a:pt x="1238670" y="5408478"/>
                </a:cubicBezTo>
                <a:close/>
                <a:moveTo>
                  <a:pt x="994289" y="5335862"/>
                </a:moveTo>
                <a:cubicBezTo>
                  <a:pt x="991495" y="5341449"/>
                  <a:pt x="990099" y="5347034"/>
                  <a:pt x="987306" y="5352620"/>
                </a:cubicBezTo>
                <a:cubicBezTo>
                  <a:pt x="992891" y="5348431"/>
                  <a:pt x="998478" y="5345638"/>
                  <a:pt x="1002667" y="5341449"/>
                </a:cubicBezTo>
                <a:cubicBezTo>
                  <a:pt x="999874" y="5340051"/>
                  <a:pt x="997082" y="5337259"/>
                  <a:pt x="994289" y="5335862"/>
                </a:cubicBezTo>
                <a:close/>
                <a:moveTo>
                  <a:pt x="515298" y="5172477"/>
                </a:moveTo>
                <a:lnTo>
                  <a:pt x="517176" y="5173195"/>
                </a:lnTo>
                <a:lnTo>
                  <a:pt x="513902" y="5173874"/>
                </a:lnTo>
                <a:cubicBezTo>
                  <a:pt x="513902" y="5173874"/>
                  <a:pt x="513902" y="5173874"/>
                  <a:pt x="515298" y="5172477"/>
                </a:cubicBezTo>
                <a:close/>
                <a:moveTo>
                  <a:pt x="592105" y="5074725"/>
                </a:moveTo>
                <a:lnTo>
                  <a:pt x="595549" y="5075848"/>
                </a:lnTo>
                <a:lnTo>
                  <a:pt x="593501" y="5076121"/>
                </a:lnTo>
                <a:cubicBezTo>
                  <a:pt x="593501" y="5076121"/>
                  <a:pt x="593501" y="5076121"/>
                  <a:pt x="592105" y="5074725"/>
                </a:cubicBezTo>
                <a:close/>
                <a:moveTo>
                  <a:pt x="1145108" y="4943457"/>
                </a:moveTo>
                <a:lnTo>
                  <a:pt x="1147315" y="4943751"/>
                </a:lnTo>
                <a:lnTo>
                  <a:pt x="1145108" y="4944855"/>
                </a:lnTo>
                <a:cubicBezTo>
                  <a:pt x="1145108" y="4944855"/>
                  <a:pt x="1145108" y="4944855"/>
                  <a:pt x="1145108" y="4943457"/>
                </a:cubicBezTo>
                <a:close/>
                <a:moveTo>
                  <a:pt x="931446" y="4828948"/>
                </a:moveTo>
                <a:lnTo>
                  <a:pt x="932841" y="4830284"/>
                </a:lnTo>
                <a:lnTo>
                  <a:pt x="931446" y="4830345"/>
                </a:lnTo>
                <a:cubicBezTo>
                  <a:pt x="931446" y="4830345"/>
                  <a:pt x="931446" y="4830345"/>
                  <a:pt x="931446" y="4828948"/>
                </a:cubicBezTo>
                <a:close/>
                <a:moveTo>
                  <a:pt x="1050531" y="4821774"/>
                </a:moveTo>
                <a:lnTo>
                  <a:pt x="1050147" y="4821967"/>
                </a:lnTo>
                <a:lnTo>
                  <a:pt x="1048751" y="4821967"/>
                </a:lnTo>
                <a:close/>
                <a:moveTo>
                  <a:pt x="1052940" y="4820569"/>
                </a:moveTo>
                <a:lnTo>
                  <a:pt x="1053794" y="4821423"/>
                </a:lnTo>
                <a:lnTo>
                  <a:pt x="1050531" y="4821774"/>
                </a:lnTo>
                <a:close/>
                <a:moveTo>
                  <a:pt x="1092042" y="4588759"/>
                </a:moveTo>
                <a:lnTo>
                  <a:pt x="1092243" y="4589035"/>
                </a:lnTo>
                <a:lnTo>
                  <a:pt x="1090646" y="4590154"/>
                </a:lnTo>
                <a:cubicBezTo>
                  <a:pt x="1090646" y="4590154"/>
                  <a:pt x="1090646" y="4590154"/>
                  <a:pt x="1092042" y="4588759"/>
                </a:cubicBezTo>
                <a:close/>
                <a:moveTo>
                  <a:pt x="1129746" y="4535692"/>
                </a:moveTo>
                <a:lnTo>
                  <a:pt x="1131519" y="4537022"/>
                </a:lnTo>
                <a:lnTo>
                  <a:pt x="1131143" y="4537090"/>
                </a:lnTo>
                <a:cubicBezTo>
                  <a:pt x="1131143" y="4537090"/>
                  <a:pt x="1131143" y="4537090"/>
                  <a:pt x="1129746" y="4535692"/>
                </a:cubicBezTo>
                <a:close/>
                <a:moveTo>
                  <a:pt x="904914" y="4432354"/>
                </a:moveTo>
                <a:lnTo>
                  <a:pt x="906845" y="4433613"/>
                </a:lnTo>
                <a:lnTo>
                  <a:pt x="906311" y="4433752"/>
                </a:lnTo>
                <a:cubicBezTo>
                  <a:pt x="906311" y="4433752"/>
                  <a:pt x="906311" y="4433752"/>
                  <a:pt x="904914" y="4432354"/>
                </a:cubicBezTo>
                <a:close/>
                <a:moveTo>
                  <a:pt x="751303" y="4248023"/>
                </a:moveTo>
                <a:lnTo>
                  <a:pt x="754159" y="4248801"/>
                </a:lnTo>
                <a:lnTo>
                  <a:pt x="752699" y="4249419"/>
                </a:lnTo>
                <a:cubicBezTo>
                  <a:pt x="752699" y="4249419"/>
                  <a:pt x="752699" y="4249419"/>
                  <a:pt x="751303" y="4248023"/>
                </a:cubicBezTo>
                <a:close/>
                <a:moveTo>
                  <a:pt x="487369" y="3829086"/>
                </a:moveTo>
                <a:lnTo>
                  <a:pt x="487589" y="3829526"/>
                </a:lnTo>
                <a:lnTo>
                  <a:pt x="485972" y="3830482"/>
                </a:lnTo>
                <a:cubicBezTo>
                  <a:pt x="485972" y="3830482"/>
                  <a:pt x="485972" y="3830482"/>
                  <a:pt x="487369" y="3829086"/>
                </a:cubicBezTo>
                <a:close/>
                <a:moveTo>
                  <a:pt x="1156280" y="2981436"/>
                </a:moveTo>
                <a:cubicBezTo>
                  <a:pt x="1157676" y="2982832"/>
                  <a:pt x="1157676" y="2985625"/>
                  <a:pt x="1157676" y="2987021"/>
                </a:cubicBezTo>
                <a:lnTo>
                  <a:pt x="1157676" y="2984230"/>
                </a:lnTo>
                <a:lnTo>
                  <a:pt x="1159071" y="2987021"/>
                </a:lnTo>
                <a:lnTo>
                  <a:pt x="1163262" y="2987021"/>
                </a:lnTo>
                <a:cubicBezTo>
                  <a:pt x="1166054" y="2987021"/>
                  <a:pt x="1163262" y="2987021"/>
                  <a:pt x="1160469" y="2985625"/>
                </a:cubicBezTo>
                <a:cubicBezTo>
                  <a:pt x="1160469" y="2985625"/>
                  <a:pt x="1160469" y="2985625"/>
                  <a:pt x="1157676" y="2984230"/>
                </a:cubicBezTo>
                <a:close/>
                <a:moveTo>
                  <a:pt x="998478" y="2861340"/>
                </a:moveTo>
                <a:cubicBezTo>
                  <a:pt x="998478" y="2861340"/>
                  <a:pt x="997082" y="2862738"/>
                  <a:pt x="997082" y="2862738"/>
                </a:cubicBezTo>
                <a:cubicBezTo>
                  <a:pt x="991495" y="2864133"/>
                  <a:pt x="987306" y="2864133"/>
                  <a:pt x="981719" y="2864133"/>
                </a:cubicBezTo>
                <a:cubicBezTo>
                  <a:pt x="987306" y="2864133"/>
                  <a:pt x="992891" y="2862738"/>
                  <a:pt x="998478" y="2862738"/>
                </a:cubicBezTo>
                <a:cubicBezTo>
                  <a:pt x="998478" y="2861340"/>
                  <a:pt x="998478" y="2861340"/>
                  <a:pt x="998478" y="2861340"/>
                </a:cubicBezTo>
                <a:close/>
                <a:moveTo>
                  <a:pt x="1487243" y="2501054"/>
                </a:moveTo>
                <a:lnTo>
                  <a:pt x="1488640" y="2501221"/>
                </a:lnTo>
                <a:lnTo>
                  <a:pt x="1488640" y="2502452"/>
                </a:lnTo>
                <a:cubicBezTo>
                  <a:pt x="1488640" y="2502452"/>
                  <a:pt x="1488640" y="2501054"/>
                  <a:pt x="1487243" y="2501054"/>
                </a:cubicBezTo>
                <a:close/>
                <a:moveTo>
                  <a:pt x="1025010" y="2358617"/>
                </a:moveTo>
                <a:lnTo>
                  <a:pt x="1026454" y="2358882"/>
                </a:lnTo>
                <a:lnTo>
                  <a:pt x="1023614" y="2360013"/>
                </a:lnTo>
                <a:cubicBezTo>
                  <a:pt x="1023614" y="2360013"/>
                  <a:pt x="1023614" y="2360013"/>
                  <a:pt x="1025010" y="2358617"/>
                </a:cubicBezTo>
                <a:close/>
                <a:moveTo>
                  <a:pt x="1079472" y="2308343"/>
                </a:moveTo>
                <a:cubicBezTo>
                  <a:pt x="1079472" y="2308343"/>
                  <a:pt x="1079472" y="2308343"/>
                  <a:pt x="1080870" y="2308343"/>
                </a:cubicBezTo>
                <a:lnTo>
                  <a:pt x="1081125" y="2309024"/>
                </a:lnTo>
                <a:close/>
                <a:moveTo>
                  <a:pt x="1466295" y="2295776"/>
                </a:moveTo>
                <a:cubicBezTo>
                  <a:pt x="1466295" y="2301361"/>
                  <a:pt x="1464900" y="2308343"/>
                  <a:pt x="1463504" y="2312533"/>
                </a:cubicBezTo>
                <a:cubicBezTo>
                  <a:pt x="1517966" y="2309741"/>
                  <a:pt x="1568239" y="2306948"/>
                  <a:pt x="1619908" y="2304154"/>
                </a:cubicBezTo>
                <a:cubicBezTo>
                  <a:pt x="1619908" y="2301361"/>
                  <a:pt x="1619908" y="2299965"/>
                  <a:pt x="1619908" y="2297172"/>
                </a:cubicBezTo>
                <a:cubicBezTo>
                  <a:pt x="1572428" y="2297172"/>
                  <a:pt x="1524948" y="2297172"/>
                  <a:pt x="1477467" y="2297172"/>
                </a:cubicBezTo>
                <a:cubicBezTo>
                  <a:pt x="1474675" y="2297172"/>
                  <a:pt x="1471882" y="2297172"/>
                  <a:pt x="1469089" y="2297172"/>
                </a:cubicBezTo>
                <a:cubicBezTo>
                  <a:pt x="1466295" y="2297172"/>
                  <a:pt x="1466295" y="2297172"/>
                  <a:pt x="1466295" y="2297172"/>
                </a:cubicBezTo>
                <a:cubicBezTo>
                  <a:pt x="1466295" y="2297172"/>
                  <a:pt x="1466295" y="2295776"/>
                  <a:pt x="1466295" y="2295776"/>
                </a:cubicBezTo>
                <a:close/>
                <a:moveTo>
                  <a:pt x="1393679" y="2083794"/>
                </a:moveTo>
                <a:lnTo>
                  <a:pt x="1398489" y="2084756"/>
                </a:lnTo>
                <a:lnTo>
                  <a:pt x="1399266" y="2086307"/>
                </a:lnTo>
                <a:cubicBezTo>
                  <a:pt x="1397868" y="2086307"/>
                  <a:pt x="1395076" y="2086307"/>
                  <a:pt x="1393679" y="2087704"/>
                </a:cubicBezTo>
                <a:close/>
                <a:moveTo>
                  <a:pt x="1392982" y="2082118"/>
                </a:moveTo>
                <a:lnTo>
                  <a:pt x="1393679" y="2082118"/>
                </a:lnTo>
                <a:lnTo>
                  <a:pt x="1393679" y="2083794"/>
                </a:lnTo>
                <a:lnTo>
                  <a:pt x="1392283" y="2083515"/>
                </a:lnTo>
                <a:close/>
                <a:moveTo>
                  <a:pt x="1138824" y="1647820"/>
                </a:moveTo>
                <a:cubicBezTo>
                  <a:pt x="1138475" y="1647471"/>
                  <a:pt x="1138824" y="1647820"/>
                  <a:pt x="1139521" y="1647820"/>
                </a:cubicBezTo>
                <a:lnTo>
                  <a:pt x="1142583" y="1647983"/>
                </a:lnTo>
                <a:lnTo>
                  <a:pt x="1142315" y="1652009"/>
                </a:lnTo>
                <a:cubicBezTo>
                  <a:pt x="1140221" y="1649217"/>
                  <a:pt x="1139174" y="1648169"/>
                  <a:pt x="1138824" y="1647820"/>
                </a:cubicBezTo>
                <a:close/>
                <a:moveTo>
                  <a:pt x="1115740" y="1586190"/>
                </a:moveTo>
                <a:lnTo>
                  <a:pt x="1115781" y="1586375"/>
                </a:lnTo>
                <a:cubicBezTo>
                  <a:pt x="1115781" y="1586375"/>
                  <a:pt x="1115781" y="1586375"/>
                  <a:pt x="1114385" y="1586375"/>
                </a:cubicBezTo>
                <a:close/>
                <a:moveTo>
                  <a:pt x="1505397" y="1516552"/>
                </a:moveTo>
                <a:lnTo>
                  <a:pt x="1506580" y="1518920"/>
                </a:lnTo>
                <a:lnTo>
                  <a:pt x="1505649" y="1519255"/>
                </a:lnTo>
                <a:lnTo>
                  <a:pt x="1505397" y="1519235"/>
                </a:lnTo>
                <a:close/>
                <a:moveTo>
                  <a:pt x="1035356" y="1335011"/>
                </a:moveTo>
                <a:lnTo>
                  <a:pt x="1034786" y="1336410"/>
                </a:lnTo>
                <a:cubicBezTo>
                  <a:pt x="1034786" y="1336410"/>
                  <a:pt x="1034786" y="1335012"/>
                  <a:pt x="1034786" y="1335012"/>
                </a:cubicBezTo>
                <a:close/>
                <a:moveTo>
                  <a:pt x="1508190" y="1193970"/>
                </a:moveTo>
                <a:cubicBezTo>
                  <a:pt x="1512379" y="1195368"/>
                  <a:pt x="1516569" y="1195368"/>
                  <a:pt x="1522155" y="1196764"/>
                </a:cubicBezTo>
                <a:lnTo>
                  <a:pt x="1508190" y="1195320"/>
                </a:lnTo>
                <a:close/>
                <a:moveTo>
                  <a:pt x="1293134" y="1185592"/>
                </a:moveTo>
                <a:cubicBezTo>
                  <a:pt x="1286152" y="1188385"/>
                  <a:pt x="1280565" y="1189781"/>
                  <a:pt x="1274979" y="1191179"/>
                </a:cubicBezTo>
                <a:cubicBezTo>
                  <a:pt x="1280565" y="1191179"/>
                  <a:pt x="1287548" y="1191179"/>
                  <a:pt x="1293134" y="1192575"/>
                </a:cubicBezTo>
                <a:cubicBezTo>
                  <a:pt x="1293134" y="1189781"/>
                  <a:pt x="1293134" y="1188385"/>
                  <a:pt x="1293134" y="1185592"/>
                </a:cubicBezTo>
                <a:close/>
                <a:moveTo>
                  <a:pt x="870002" y="960762"/>
                </a:moveTo>
                <a:lnTo>
                  <a:pt x="873115" y="961235"/>
                </a:lnTo>
                <a:lnTo>
                  <a:pt x="870002" y="962160"/>
                </a:lnTo>
                <a:cubicBezTo>
                  <a:pt x="870002" y="962160"/>
                  <a:pt x="870002" y="962160"/>
                  <a:pt x="870002" y="960762"/>
                </a:cubicBezTo>
                <a:close/>
                <a:moveTo>
                  <a:pt x="751303" y="829496"/>
                </a:moveTo>
                <a:lnTo>
                  <a:pt x="752644" y="829916"/>
                </a:lnTo>
                <a:lnTo>
                  <a:pt x="749905" y="830892"/>
                </a:lnTo>
                <a:cubicBezTo>
                  <a:pt x="749905" y="830892"/>
                  <a:pt x="749905" y="830892"/>
                  <a:pt x="751303" y="829496"/>
                </a:cubicBezTo>
                <a:close/>
                <a:moveTo>
                  <a:pt x="758285" y="561377"/>
                </a:moveTo>
                <a:lnTo>
                  <a:pt x="760019" y="561438"/>
                </a:lnTo>
                <a:lnTo>
                  <a:pt x="758285" y="562772"/>
                </a:lnTo>
                <a:cubicBezTo>
                  <a:pt x="758285" y="562772"/>
                  <a:pt x="758285" y="562772"/>
                  <a:pt x="758285" y="561377"/>
                </a:cubicBezTo>
                <a:close/>
                <a:moveTo>
                  <a:pt x="492954" y="360286"/>
                </a:moveTo>
                <a:lnTo>
                  <a:pt x="494235" y="360286"/>
                </a:lnTo>
                <a:lnTo>
                  <a:pt x="492954" y="361683"/>
                </a:lnTo>
                <a:cubicBezTo>
                  <a:pt x="492954" y="361683"/>
                  <a:pt x="492954" y="361683"/>
                  <a:pt x="492954" y="360286"/>
                </a:cubicBezTo>
                <a:close/>
                <a:moveTo>
                  <a:pt x="520884" y="297445"/>
                </a:moveTo>
                <a:lnTo>
                  <a:pt x="523574" y="298117"/>
                </a:lnTo>
                <a:lnTo>
                  <a:pt x="520884" y="298842"/>
                </a:lnTo>
                <a:cubicBezTo>
                  <a:pt x="520884" y="298842"/>
                  <a:pt x="520884" y="298842"/>
                  <a:pt x="520884" y="297445"/>
                </a:cubicBezTo>
                <a:close/>
                <a:moveTo>
                  <a:pt x="606139" y="244299"/>
                </a:moveTo>
                <a:lnTo>
                  <a:pt x="607466" y="244380"/>
                </a:lnTo>
                <a:cubicBezTo>
                  <a:pt x="607466" y="244380"/>
                  <a:pt x="607466" y="244380"/>
                  <a:pt x="606068" y="244380"/>
                </a:cubicBezTo>
                <a:close/>
                <a:moveTo>
                  <a:pt x="311413" y="0"/>
                </a:moveTo>
                <a:cubicBezTo>
                  <a:pt x="312809" y="0"/>
                  <a:pt x="315603" y="0"/>
                  <a:pt x="318396" y="0"/>
                </a:cubicBezTo>
                <a:cubicBezTo>
                  <a:pt x="322585" y="0"/>
                  <a:pt x="326774" y="0"/>
                  <a:pt x="330963" y="0"/>
                </a:cubicBezTo>
                <a:cubicBezTo>
                  <a:pt x="333757" y="0"/>
                  <a:pt x="336550" y="0"/>
                  <a:pt x="337946" y="0"/>
                </a:cubicBezTo>
                <a:cubicBezTo>
                  <a:pt x="351911" y="41893"/>
                  <a:pt x="378445" y="6983"/>
                  <a:pt x="397995" y="11172"/>
                </a:cubicBezTo>
                <a:cubicBezTo>
                  <a:pt x="389616" y="8379"/>
                  <a:pt x="381236" y="4189"/>
                  <a:pt x="372858" y="0"/>
                </a:cubicBezTo>
                <a:cubicBezTo>
                  <a:pt x="391012" y="0"/>
                  <a:pt x="409166" y="0"/>
                  <a:pt x="427320" y="0"/>
                </a:cubicBezTo>
                <a:cubicBezTo>
                  <a:pt x="427320" y="4189"/>
                  <a:pt x="428716" y="8379"/>
                  <a:pt x="428716" y="12568"/>
                </a:cubicBezTo>
                <a:cubicBezTo>
                  <a:pt x="430114" y="12568"/>
                  <a:pt x="431510" y="12568"/>
                  <a:pt x="431510" y="12568"/>
                </a:cubicBezTo>
                <a:cubicBezTo>
                  <a:pt x="432907" y="8379"/>
                  <a:pt x="434303" y="4189"/>
                  <a:pt x="434303" y="0"/>
                </a:cubicBezTo>
                <a:cubicBezTo>
                  <a:pt x="470611" y="0"/>
                  <a:pt x="506919" y="0"/>
                  <a:pt x="544623" y="0"/>
                </a:cubicBezTo>
                <a:cubicBezTo>
                  <a:pt x="544623" y="2793"/>
                  <a:pt x="546021" y="4189"/>
                  <a:pt x="546021" y="5587"/>
                </a:cubicBezTo>
                <a:cubicBezTo>
                  <a:pt x="547417" y="4189"/>
                  <a:pt x="548814" y="2793"/>
                  <a:pt x="551606" y="0"/>
                </a:cubicBezTo>
                <a:cubicBezTo>
                  <a:pt x="557193" y="0"/>
                  <a:pt x="564175" y="0"/>
                  <a:pt x="571158" y="0"/>
                </a:cubicBezTo>
                <a:cubicBezTo>
                  <a:pt x="572553" y="2793"/>
                  <a:pt x="575347" y="4189"/>
                  <a:pt x="576743" y="5587"/>
                </a:cubicBezTo>
                <a:cubicBezTo>
                  <a:pt x="576743" y="4189"/>
                  <a:pt x="578140" y="2793"/>
                  <a:pt x="578140" y="0"/>
                </a:cubicBezTo>
                <a:cubicBezTo>
                  <a:pt x="2498289" y="0"/>
                  <a:pt x="4418439" y="0"/>
                  <a:pt x="6338588" y="0"/>
                </a:cubicBezTo>
                <a:cubicBezTo>
                  <a:pt x="6338588" y="2286000"/>
                  <a:pt x="6338588" y="4572000"/>
                  <a:pt x="6338588" y="6858000"/>
                </a:cubicBezTo>
                <a:cubicBezTo>
                  <a:pt x="4544122" y="6858000"/>
                  <a:pt x="2749653" y="6858000"/>
                  <a:pt x="955187" y="6858000"/>
                </a:cubicBezTo>
                <a:cubicBezTo>
                  <a:pt x="953791" y="6858000"/>
                  <a:pt x="950998" y="6858000"/>
                  <a:pt x="948205" y="6858000"/>
                </a:cubicBezTo>
                <a:cubicBezTo>
                  <a:pt x="864417" y="6858000"/>
                  <a:pt x="779231" y="6858000"/>
                  <a:pt x="695443" y="6858000"/>
                </a:cubicBezTo>
                <a:cubicBezTo>
                  <a:pt x="695443" y="6856604"/>
                  <a:pt x="695443" y="6853811"/>
                  <a:pt x="694047" y="6851018"/>
                </a:cubicBezTo>
                <a:cubicBezTo>
                  <a:pt x="709408" y="6851018"/>
                  <a:pt x="723373" y="6851018"/>
                  <a:pt x="737338" y="6851018"/>
                </a:cubicBezTo>
                <a:cubicBezTo>
                  <a:pt x="737338" y="6848224"/>
                  <a:pt x="737338" y="6845433"/>
                  <a:pt x="737338" y="6842639"/>
                </a:cubicBezTo>
                <a:cubicBezTo>
                  <a:pt x="674496" y="6834261"/>
                  <a:pt x="611655" y="6824485"/>
                  <a:pt x="548814" y="6816107"/>
                </a:cubicBezTo>
                <a:cubicBezTo>
                  <a:pt x="597690" y="6810520"/>
                  <a:pt x="646567" y="6811918"/>
                  <a:pt x="695443" y="6810520"/>
                </a:cubicBezTo>
                <a:cubicBezTo>
                  <a:pt x="714995" y="6809125"/>
                  <a:pt x="734544" y="6802142"/>
                  <a:pt x="754094" y="6799349"/>
                </a:cubicBezTo>
                <a:cubicBezTo>
                  <a:pt x="756888" y="6799349"/>
                  <a:pt x="761077" y="6797953"/>
                  <a:pt x="763870" y="6796557"/>
                </a:cubicBezTo>
                <a:cubicBezTo>
                  <a:pt x="772249" y="6795160"/>
                  <a:pt x="786213" y="6788177"/>
                  <a:pt x="790403" y="6792366"/>
                </a:cubicBezTo>
                <a:cubicBezTo>
                  <a:pt x="823919" y="6816107"/>
                  <a:pt x="861623" y="6800746"/>
                  <a:pt x="896536" y="6803538"/>
                </a:cubicBezTo>
                <a:cubicBezTo>
                  <a:pt x="942620" y="6806331"/>
                  <a:pt x="987306" y="6806331"/>
                  <a:pt x="1033390" y="6806331"/>
                </a:cubicBezTo>
                <a:cubicBezTo>
                  <a:pt x="1055733" y="6809125"/>
                  <a:pt x="1076681" y="6779799"/>
                  <a:pt x="1101817" y="6803538"/>
                </a:cubicBezTo>
                <a:cubicBezTo>
                  <a:pt x="1103213" y="6804935"/>
                  <a:pt x="1107402" y="6802142"/>
                  <a:pt x="1111592" y="6800746"/>
                </a:cubicBezTo>
                <a:cubicBezTo>
                  <a:pt x="1122763" y="6797953"/>
                  <a:pt x="1136728" y="6790970"/>
                  <a:pt x="1146504" y="6795160"/>
                </a:cubicBezTo>
                <a:cubicBezTo>
                  <a:pt x="1187001" y="6809125"/>
                  <a:pt x="1227499" y="6804935"/>
                  <a:pt x="1269394" y="6793764"/>
                </a:cubicBezTo>
                <a:cubicBezTo>
                  <a:pt x="1259618" y="6792366"/>
                  <a:pt x="1249844" y="6790970"/>
                  <a:pt x="1240068" y="6790970"/>
                </a:cubicBezTo>
                <a:cubicBezTo>
                  <a:pt x="1252635" y="6783988"/>
                  <a:pt x="1265204" y="6782592"/>
                  <a:pt x="1273583" y="6788177"/>
                </a:cubicBezTo>
                <a:cubicBezTo>
                  <a:pt x="1301513" y="6807729"/>
                  <a:pt x="1343406" y="6810520"/>
                  <a:pt x="1369940" y="6792366"/>
                </a:cubicBezTo>
                <a:cubicBezTo>
                  <a:pt x="1369940" y="6793764"/>
                  <a:pt x="1369940" y="6793764"/>
                  <a:pt x="1369940" y="6793764"/>
                </a:cubicBezTo>
                <a:cubicBezTo>
                  <a:pt x="1381111" y="6795160"/>
                  <a:pt x="1390887" y="6797953"/>
                  <a:pt x="1402059" y="6800746"/>
                </a:cubicBezTo>
                <a:cubicBezTo>
                  <a:pt x="1402059" y="6800746"/>
                  <a:pt x="1402059" y="6799349"/>
                  <a:pt x="1402059" y="6799349"/>
                </a:cubicBezTo>
                <a:cubicBezTo>
                  <a:pt x="1395076" y="6797953"/>
                  <a:pt x="1389490" y="6796557"/>
                  <a:pt x="1374129" y="6793764"/>
                </a:cubicBezTo>
                <a:cubicBezTo>
                  <a:pt x="1389490" y="6783988"/>
                  <a:pt x="1397868" y="6777006"/>
                  <a:pt x="1413231" y="6767231"/>
                </a:cubicBezTo>
                <a:cubicBezTo>
                  <a:pt x="1375525" y="6767231"/>
                  <a:pt x="1343406" y="6767231"/>
                  <a:pt x="1312684" y="6767231"/>
                </a:cubicBezTo>
                <a:cubicBezTo>
                  <a:pt x="1312684" y="6767231"/>
                  <a:pt x="1311288" y="6767231"/>
                  <a:pt x="1311288" y="6767231"/>
                </a:cubicBezTo>
                <a:cubicBezTo>
                  <a:pt x="1311288" y="6767231"/>
                  <a:pt x="1312684" y="6767231"/>
                  <a:pt x="1312684" y="6768627"/>
                </a:cubicBezTo>
                <a:cubicBezTo>
                  <a:pt x="1309891" y="6770023"/>
                  <a:pt x="1305702" y="6771421"/>
                  <a:pt x="1301513" y="6774214"/>
                </a:cubicBezTo>
                <a:cubicBezTo>
                  <a:pt x="1300115" y="6744888"/>
                  <a:pt x="1281961" y="6756060"/>
                  <a:pt x="1267998" y="6758851"/>
                </a:cubicBezTo>
                <a:cubicBezTo>
                  <a:pt x="1237274" y="6758851"/>
                  <a:pt x="1202362" y="6740697"/>
                  <a:pt x="1185605" y="6765834"/>
                </a:cubicBezTo>
                <a:cubicBezTo>
                  <a:pt x="1164658" y="6763041"/>
                  <a:pt x="1152089" y="6761645"/>
                  <a:pt x="1139521" y="6760249"/>
                </a:cubicBezTo>
                <a:cubicBezTo>
                  <a:pt x="1135332" y="6760249"/>
                  <a:pt x="1129746" y="6764438"/>
                  <a:pt x="1125556" y="6764438"/>
                </a:cubicBezTo>
                <a:cubicBezTo>
                  <a:pt x="997082" y="6763041"/>
                  <a:pt x="870002" y="6763041"/>
                  <a:pt x="741527" y="6763041"/>
                </a:cubicBezTo>
                <a:cubicBezTo>
                  <a:pt x="701030" y="6761645"/>
                  <a:pt x="660532" y="6760249"/>
                  <a:pt x="620033" y="6757456"/>
                </a:cubicBezTo>
                <a:cubicBezTo>
                  <a:pt x="615844" y="6757456"/>
                  <a:pt x="610259" y="6747680"/>
                  <a:pt x="606068" y="6742095"/>
                </a:cubicBezTo>
                <a:cubicBezTo>
                  <a:pt x="596294" y="6749077"/>
                  <a:pt x="586518" y="6749077"/>
                  <a:pt x="578140" y="6747680"/>
                </a:cubicBezTo>
                <a:cubicBezTo>
                  <a:pt x="569760" y="6746284"/>
                  <a:pt x="561382" y="6744888"/>
                  <a:pt x="553003" y="6744888"/>
                </a:cubicBezTo>
                <a:cubicBezTo>
                  <a:pt x="554399" y="6744888"/>
                  <a:pt x="554399" y="6744888"/>
                  <a:pt x="554399" y="6744888"/>
                </a:cubicBezTo>
                <a:cubicBezTo>
                  <a:pt x="561382" y="6740697"/>
                  <a:pt x="568364" y="6732319"/>
                  <a:pt x="576743" y="6732319"/>
                </a:cubicBezTo>
                <a:cubicBezTo>
                  <a:pt x="608862" y="6729526"/>
                  <a:pt x="640981" y="6728130"/>
                  <a:pt x="673100" y="6726734"/>
                </a:cubicBezTo>
                <a:cubicBezTo>
                  <a:pt x="673100" y="6722545"/>
                  <a:pt x="673100" y="6718354"/>
                  <a:pt x="673100" y="6715562"/>
                </a:cubicBezTo>
                <a:cubicBezTo>
                  <a:pt x="661928" y="6715562"/>
                  <a:pt x="650756" y="6715562"/>
                  <a:pt x="639585" y="6715562"/>
                </a:cubicBezTo>
                <a:lnTo>
                  <a:pt x="637490" y="6714165"/>
                </a:lnTo>
                <a:lnTo>
                  <a:pt x="640981" y="6714165"/>
                </a:lnTo>
                <a:cubicBezTo>
                  <a:pt x="639585" y="6714165"/>
                  <a:pt x="636791" y="6712769"/>
                  <a:pt x="635396" y="6712769"/>
                </a:cubicBezTo>
                <a:lnTo>
                  <a:pt x="637490" y="6714165"/>
                </a:lnTo>
                <a:lnTo>
                  <a:pt x="558588" y="6714165"/>
                </a:lnTo>
                <a:cubicBezTo>
                  <a:pt x="557193" y="6709976"/>
                  <a:pt x="557193" y="6705787"/>
                  <a:pt x="555797" y="6702993"/>
                </a:cubicBezTo>
                <a:cubicBezTo>
                  <a:pt x="564175" y="6700202"/>
                  <a:pt x="572553" y="6694615"/>
                  <a:pt x="580933" y="6694615"/>
                </a:cubicBezTo>
                <a:cubicBezTo>
                  <a:pt x="660532" y="6691822"/>
                  <a:pt x="740131" y="6689030"/>
                  <a:pt x="818333" y="6687632"/>
                </a:cubicBezTo>
                <a:cubicBezTo>
                  <a:pt x="849056" y="6687632"/>
                  <a:pt x="879777" y="6691822"/>
                  <a:pt x="909103" y="6691822"/>
                </a:cubicBezTo>
                <a:cubicBezTo>
                  <a:pt x="924465" y="6693219"/>
                  <a:pt x="938429" y="6687632"/>
                  <a:pt x="952394" y="6687632"/>
                </a:cubicBezTo>
                <a:cubicBezTo>
                  <a:pt x="1002667" y="6690426"/>
                  <a:pt x="1050147" y="6705787"/>
                  <a:pt x="1100420" y="6679254"/>
                </a:cubicBezTo>
                <a:cubicBezTo>
                  <a:pt x="1131143" y="6663893"/>
                  <a:pt x="1174434" y="6666685"/>
                  <a:pt x="1210742" y="6669478"/>
                </a:cubicBezTo>
                <a:cubicBezTo>
                  <a:pt x="1251239" y="6670876"/>
                  <a:pt x="1291737" y="6679254"/>
                  <a:pt x="1333632" y="6686237"/>
                </a:cubicBezTo>
                <a:cubicBezTo>
                  <a:pt x="1326649" y="6672272"/>
                  <a:pt x="1322460" y="6665289"/>
                  <a:pt x="1319667" y="6659704"/>
                </a:cubicBezTo>
                <a:cubicBezTo>
                  <a:pt x="1318269" y="6659704"/>
                  <a:pt x="1318269" y="6659704"/>
                  <a:pt x="1318269" y="6659704"/>
                </a:cubicBezTo>
                <a:cubicBezTo>
                  <a:pt x="1333632" y="6644342"/>
                  <a:pt x="1326649" y="6638757"/>
                  <a:pt x="1308495" y="6638757"/>
                </a:cubicBezTo>
                <a:cubicBezTo>
                  <a:pt x="1286152" y="6638757"/>
                  <a:pt x="1262411" y="6640153"/>
                  <a:pt x="1240068" y="6635963"/>
                </a:cubicBezTo>
                <a:cubicBezTo>
                  <a:pt x="1210742" y="6628981"/>
                  <a:pt x="1196777" y="6634568"/>
                  <a:pt x="1192588" y="6654118"/>
                </a:cubicBezTo>
                <a:cubicBezTo>
                  <a:pt x="1185605" y="6648533"/>
                  <a:pt x="1175830" y="6634568"/>
                  <a:pt x="1166054" y="6633170"/>
                </a:cubicBezTo>
                <a:cubicBezTo>
                  <a:pt x="1149297" y="6631774"/>
                  <a:pt x="1131143" y="6638757"/>
                  <a:pt x="1111592" y="6642946"/>
                </a:cubicBezTo>
                <a:cubicBezTo>
                  <a:pt x="1112989" y="6644342"/>
                  <a:pt x="1108800" y="6638757"/>
                  <a:pt x="1106007" y="6633170"/>
                </a:cubicBezTo>
                <a:cubicBezTo>
                  <a:pt x="1099024" y="6638757"/>
                  <a:pt x="1092042" y="6645739"/>
                  <a:pt x="1090646" y="6645739"/>
                </a:cubicBezTo>
                <a:cubicBezTo>
                  <a:pt x="1064112" y="6640153"/>
                  <a:pt x="1043164" y="6637361"/>
                  <a:pt x="1022218" y="6633170"/>
                </a:cubicBezTo>
                <a:cubicBezTo>
                  <a:pt x="1020821" y="6641550"/>
                  <a:pt x="1020821" y="6648533"/>
                  <a:pt x="1019425" y="6661100"/>
                </a:cubicBezTo>
                <a:cubicBezTo>
                  <a:pt x="1012443" y="6647135"/>
                  <a:pt x="1006856" y="6637361"/>
                  <a:pt x="998478" y="6620603"/>
                </a:cubicBezTo>
                <a:cubicBezTo>
                  <a:pt x="985910" y="6630378"/>
                  <a:pt x="974737" y="6638757"/>
                  <a:pt x="962170" y="6648533"/>
                </a:cubicBezTo>
                <a:cubicBezTo>
                  <a:pt x="959376" y="6642946"/>
                  <a:pt x="956583" y="6634568"/>
                  <a:pt x="955187" y="6630378"/>
                </a:cubicBezTo>
                <a:cubicBezTo>
                  <a:pt x="910501" y="6633170"/>
                  <a:pt x="864417" y="6637361"/>
                  <a:pt x="818333" y="6638757"/>
                </a:cubicBezTo>
                <a:cubicBezTo>
                  <a:pt x="772249" y="6641550"/>
                  <a:pt x="724769" y="6642946"/>
                  <a:pt x="678686" y="6642946"/>
                </a:cubicBezTo>
                <a:cubicBezTo>
                  <a:pt x="673100" y="6642946"/>
                  <a:pt x="668911" y="6635963"/>
                  <a:pt x="664721" y="6631774"/>
                </a:cubicBezTo>
                <a:cubicBezTo>
                  <a:pt x="664721" y="6628981"/>
                  <a:pt x="666117" y="6624792"/>
                  <a:pt x="667513" y="6621999"/>
                </a:cubicBezTo>
                <a:cubicBezTo>
                  <a:pt x="635396" y="6627585"/>
                  <a:pt x="603277" y="6633170"/>
                  <a:pt x="571158" y="6637361"/>
                </a:cubicBezTo>
                <a:cubicBezTo>
                  <a:pt x="555797" y="6638757"/>
                  <a:pt x="539038" y="6635963"/>
                  <a:pt x="523678" y="6635963"/>
                </a:cubicBezTo>
                <a:cubicBezTo>
                  <a:pt x="516695" y="6635963"/>
                  <a:pt x="506919" y="6641550"/>
                  <a:pt x="504126" y="6638757"/>
                </a:cubicBezTo>
                <a:cubicBezTo>
                  <a:pt x="476198" y="6612224"/>
                  <a:pt x="444079" y="6627585"/>
                  <a:pt x="414753" y="6628981"/>
                </a:cubicBezTo>
                <a:cubicBezTo>
                  <a:pt x="386124" y="6630378"/>
                  <a:pt x="357148" y="6633520"/>
                  <a:pt x="328346" y="6633345"/>
                </a:cubicBezTo>
                <a:lnTo>
                  <a:pt x="243881" y="6617973"/>
                </a:lnTo>
                <a:lnTo>
                  <a:pt x="259744" y="6609431"/>
                </a:lnTo>
                <a:lnTo>
                  <a:pt x="261140" y="6609431"/>
                </a:lnTo>
                <a:lnTo>
                  <a:pt x="297448" y="6609431"/>
                </a:lnTo>
                <a:cubicBezTo>
                  <a:pt x="297448" y="6609431"/>
                  <a:pt x="298846" y="6609431"/>
                  <a:pt x="298846" y="6610827"/>
                </a:cubicBezTo>
                <a:cubicBezTo>
                  <a:pt x="298846" y="6609431"/>
                  <a:pt x="298846" y="6609431"/>
                  <a:pt x="298846" y="6608035"/>
                </a:cubicBezTo>
                <a:cubicBezTo>
                  <a:pt x="286277" y="6609431"/>
                  <a:pt x="273709" y="6609431"/>
                  <a:pt x="261140" y="6609431"/>
                </a:cubicBezTo>
                <a:cubicBezTo>
                  <a:pt x="248573" y="6606638"/>
                  <a:pt x="237401" y="6603846"/>
                  <a:pt x="224832" y="6602449"/>
                </a:cubicBezTo>
                <a:cubicBezTo>
                  <a:pt x="224832" y="6601053"/>
                  <a:pt x="224832" y="6601053"/>
                  <a:pt x="224832" y="6601053"/>
                </a:cubicBezTo>
                <a:cubicBezTo>
                  <a:pt x="217850" y="6598259"/>
                  <a:pt x="209471" y="6592674"/>
                  <a:pt x="202489" y="6591277"/>
                </a:cubicBezTo>
                <a:cubicBezTo>
                  <a:pt x="175956" y="6591277"/>
                  <a:pt x="150820" y="6592674"/>
                  <a:pt x="125683" y="6591277"/>
                </a:cubicBezTo>
                <a:cubicBezTo>
                  <a:pt x="117303" y="6589881"/>
                  <a:pt x="108925" y="6582899"/>
                  <a:pt x="100547" y="6578709"/>
                </a:cubicBezTo>
                <a:cubicBezTo>
                  <a:pt x="100547" y="6575916"/>
                  <a:pt x="101942" y="6573123"/>
                  <a:pt x="103338" y="6571727"/>
                </a:cubicBezTo>
                <a:cubicBezTo>
                  <a:pt x="173163" y="6571727"/>
                  <a:pt x="244382" y="6571727"/>
                  <a:pt x="296053" y="6571727"/>
                </a:cubicBezTo>
                <a:cubicBezTo>
                  <a:pt x="265329" y="6557762"/>
                  <a:pt x="219247" y="6538212"/>
                  <a:pt x="173163" y="6517265"/>
                </a:cubicBezTo>
                <a:cubicBezTo>
                  <a:pt x="185730" y="6515869"/>
                  <a:pt x="196902" y="6518662"/>
                  <a:pt x="209471" y="6518662"/>
                </a:cubicBezTo>
                <a:cubicBezTo>
                  <a:pt x="212265" y="6518662"/>
                  <a:pt x="213660" y="6510282"/>
                  <a:pt x="216454" y="6506093"/>
                </a:cubicBezTo>
                <a:cubicBezTo>
                  <a:pt x="238797" y="6506093"/>
                  <a:pt x="259744" y="6506093"/>
                  <a:pt x="282088" y="6506093"/>
                </a:cubicBezTo>
                <a:cubicBezTo>
                  <a:pt x="282088" y="6504697"/>
                  <a:pt x="282088" y="6503300"/>
                  <a:pt x="282088" y="6501904"/>
                </a:cubicBezTo>
                <a:cubicBezTo>
                  <a:pt x="259744" y="6503300"/>
                  <a:pt x="238797" y="6504697"/>
                  <a:pt x="216454" y="6506093"/>
                </a:cubicBezTo>
                <a:cubicBezTo>
                  <a:pt x="208074" y="6500508"/>
                  <a:pt x="198300" y="6487939"/>
                  <a:pt x="192713" y="6489336"/>
                </a:cubicBezTo>
                <a:cubicBezTo>
                  <a:pt x="150820" y="6506093"/>
                  <a:pt x="120097" y="6471182"/>
                  <a:pt x="83788" y="6466993"/>
                </a:cubicBezTo>
                <a:cubicBezTo>
                  <a:pt x="86582" y="6465596"/>
                  <a:pt x="90771" y="6464200"/>
                  <a:pt x="93564" y="6462802"/>
                </a:cubicBezTo>
                <a:cubicBezTo>
                  <a:pt x="131268" y="6460011"/>
                  <a:pt x="168974" y="6455822"/>
                  <a:pt x="206678" y="6454424"/>
                </a:cubicBezTo>
                <a:cubicBezTo>
                  <a:pt x="277898" y="6453028"/>
                  <a:pt x="349117" y="6454424"/>
                  <a:pt x="413356" y="6454424"/>
                </a:cubicBezTo>
                <a:cubicBezTo>
                  <a:pt x="410562" y="6453028"/>
                  <a:pt x="402184" y="6441857"/>
                  <a:pt x="393806" y="6440459"/>
                </a:cubicBezTo>
                <a:cubicBezTo>
                  <a:pt x="326774" y="6433478"/>
                  <a:pt x="259744" y="6420909"/>
                  <a:pt x="192713" y="6423703"/>
                </a:cubicBezTo>
                <a:cubicBezTo>
                  <a:pt x="161991" y="6425098"/>
                  <a:pt x="168974" y="6413927"/>
                  <a:pt x="164783" y="6402755"/>
                </a:cubicBezTo>
                <a:lnTo>
                  <a:pt x="244998" y="6392236"/>
                </a:lnTo>
                <a:lnTo>
                  <a:pt x="248573" y="6392981"/>
                </a:lnTo>
                <a:lnTo>
                  <a:pt x="255323" y="6392089"/>
                </a:lnTo>
                <a:lnTo>
                  <a:pt x="323981" y="6398566"/>
                </a:lnTo>
                <a:cubicBezTo>
                  <a:pt x="322585" y="6392981"/>
                  <a:pt x="322585" y="6387394"/>
                  <a:pt x="322585" y="6383205"/>
                </a:cubicBezTo>
                <a:lnTo>
                  <a:pt x="255323" y="6392089"/>
                </a:lnTo>
                <a:lnTo>
                  <a:pt x="249969" y="6391583"/>
                </a:lnTo>
                <a:lnTo>
                  <a:pt x="244998" y="6392236"/>
                </a:lnTo>
                <a:lnTo>
                  <a:pt x="215056" y="6385998"/>
                </a:lnTo>
                <a:cubicBezTo>
                  <a:pt x="205282" y="6383205"/>
                  <a:pt x="196902" y="6379016"/>
                  <a:pt x="187128" y="6374827"/>
                </a:cubicBezTo>
                <a:cubicBezTo>
                  <a:pt x="203885" y="6365051"/>
                  <a:pt x="217850" y="6363655"/>
                  <a:pt x="230419" y="6359466"/>
                </a:cubicBezTo>
                <a:cubicBezTo>
                  <a:pt x="233210" y="6359466"/>
                  <a:pt x="231814" y="6348294"/>
                  <a:pt x="233210" y="6341312"/>
                </a:cubicBezTo>
                <a:cubicBezTo>
                  <a:pt x="233210" y="6342708"/>
                  <a:pt x="233210" y="6342708"/>
                  <a:pt x="233210" y="6342708"/>
                </a:cubicBezTo>
                <a:lnTo>
                  <a:pt x="274736" y="6352396"/>
                </a:lnTo>
                <a:lnTo>
                  <a:pt x="273709" y="6353879"/>
                </a:lnTo>
                <a:lnTo>
                  <a:pt x="277618" y="6353321"/>
                </a:lnTo>
                <a:lnTo>
                  <a:pt x="283483" y="6355275"/>
                </a:lnTo>
                <a:cubicBezTo>
                  <a:pt x="283483" y="6355275"/>
                  <a:pt x="283483" y="6353879"/>
                  <a:pt x="283483" y="6352484"/>
                </a:cubicBezTo>
                <a:lnTo>
                  <a:pt x="277618" y="6353321"/>
                </a:lnTo>
                <a:lnTo>
                  <a:pt x="275105" y="6352484"/>
                </a:lnTo>
                <a:lnTo>
                  <a:pt x="274736" y="6352396"/>
                </a:lnTo>
                <a:lnTo>
                  <a:pt x="286277" y="6335725"/>
                </a:lnTo>
                <a:cubicBezTo>
                  <a:pt x="276501" y="6331536"/>
                  <a:pt x="269519" y="6324554"/>
                  <a:pt x="261140" y="6324554"/>
                </a:cubicBezTo>
                <a:cubicBezTo>
                  <a:pt x="181541" y="6318969"/>
                  <a:pt x="101942" y="6314780"/>
                  <a:pt x="20948" y="6309193"/>
                </a:cubicBezTo>
                <a:cubicBezTo>
                  <a:pt x="13965" y="6309193"/>
                  <a:pt x="6983" y="6305004"/>
                  <a:pt x="0" y="6302210"/>
                </a:cubicBezTo>
                <a:cubicBezTo>
                  <a:pt x="9776" y="6299417"/>
                  <a:pt x="19550" y="6296625"/>
                  <a:pt x="29326" y="6296625"/>
                </a:cubicBezTo>
                <a:lnTo>
                  <a:pt x="198074" y="6295253"/>
                </a:lnTo>
                <a:lnTo>
                  <a:pt x="201091" y="6296625"/>
                </a:lnTo>
                <a:lnTo>
                  <a:pt x="201526" y="6296749"/>
                </a:lnTo>
                <a:lnTo>
                  <a:pt x="203885" y="6305004"/>
                </a:lnTo>
                <a:cubicBezTo>
                  <a:pt x="206678" y="6303606"/>
                  <a:pt x="209471" y="6300815"/>
                  <a:pt x="210867" y="6299417"/>
                </a:cubicBezTo>
                <a:cubicBezTo>
                  <a:pt x="224832" y="6299417"/>
                  <a:pt x="237401" y="6299417"/>
                  <a:pt x="251364" y="6299417"/>
                </a:cubicBezTo>
                <a:lnTo>
                  <a:pt x="253693" y="6297090"/>
                </a:lnTo>
                <a:lnTo>
                  <a:pt x="266727" y="6293832"/>
                </a:lnTo>
                <a:cubicBezTo>
                  <a:pt x="265329" y="6292435"/>
                  <a:pt x="263934" y="6289643"/>
                  <a:pt x="262536" y="6288245"/>
                </a:cubicBezTo>
                <a:lnTo>
                  <a:pt x="253693" y="6297090"/>
                </a:lnTo>
                <a:lnTo>
                  <a:pt x="249969" y="6298021"/>
                </a:lnTo>
                <a:cubicBezTo>
                  <a:pt x="237401" y="6298021"/>
                  <a:pt x="224832" y="6299417"/>
                  <a:pt x="210867" y="6299417"/>
                </a:cubicBezTo>
                <a:lnTo>
                  <a:pt x="201526" y="6296749"/>
                </a:lnTo>
                <a:lnTo>
                  <a:pt x="201091" y="6295228"/>
                </a:lnTo>
                <a:lnTo>
                  <a:pt x="198074" y="6295253"/>
                </a:lnTo>
                <a:lnTo>
                  <a:pt x="185730" y="6289643"/>
                </a:lnTo>
                <a:lnTo>
                  <a:pt x="109292" y="6277982"/>
                </a:lnTo>
                <a:lnTo>
                  <a:pt x="188524" y="6271489"/>
                </a:lnTo>
                <a:cubicBezTo>
                  <a:pt x="206678" y="6270091"/>
                  <a:pt x="223436" y="6264506"/>
                  <a:pt x="240193" y="6260317"/>
                </a:cubicBezTo>
                <a:cubicBezTo>
                  <a:pt x="229021" y="6247748"/>
                  <a:pt x="223436" y="6240767"/>
                  <a:pt x="217850" y="6235181"/>
                </a:cubicBezTo>
                <a:cubicBezTo>
                  <a:pt x="224832" y="6232387"/>
                  <a:pt x="233210" y="6228198"/>
                  <a:pt x="240193" y="6226802"/>
                </a:cubicBezTo>
                <a:cubicBezTo>
                  <a:pt x="282088" y="6226802"/>
                  <a:pt x="323981" y="6226802"/>
                  <a:pt x="365876" y="6226802"/>
                </a:cubicBezTo>
                <a:cubicBezTo>
                  <a:pt x="365876" y="6224009"/>
                  <a:pt x="365876" y="6221216"/>
                  <a:pt x="364480" y="6217027"/>
                </a:cubicBezTo>
                <a:cubicBezTo>
                  <a:pt x="277898" y="6217027"/>
                  <a:pt x="191317" y="6217027"/>
                  <a:pt x="106132" y="6217027"/>
                </a:cubicBezTo>
                <a:cubicBezTo>
                  <a:pt x="111718" y="6214233"/>
                  <a:pt x="118701" y="6210044"/>
                  <a:pt x="122890" y="6207251"/>
                </a:cubicBezTo>
                <a:lnTo>
                  <a:pt x="82534" y="6183596"/>
                </a:lnTo>
                <a:lnTo>
                  <a:pt x="261140" y="6193287"/>
                </a:lnTo>
                <a:cubicBezTo>
                  <a:pt x="261140" y="6190494"/>
                  <a:pt x="261140" y="6186305"/>
                  <a:pt x="261140" y="6182116"/>
                </a:cubicBezTo>
                <a:cubicBezTo>
                  <a:pt x="252762" y="6180718"/>
                  <a:pt x="244382" y="6177927"/>
                  <a:pt x="234608" y="6176529"/>
                </a:cubicBezTo>
                <a:cubicBezTo>
                  <a:pt x="255555" y="6175133"/>
                  <a:pt x="273709" y="6184907"/>
                  <a:pt x="293259" y="6186305"/>
                </a:cubicBezTo>
                <a:cubicBezTo>
                  <a:pt x="356100" y="6190494"/>
                  <a:pt x="418942" y="6189098"/>
                  <a:pt x="481783" y="6194683"/>
                </a:cubicBezTo>
                <a:cubicBezTo>
                  <a:pt x="530660" y="6198872"/>
                  <a:pt x="578140" y="6212837"/>
                  <a:pt x="624224" y="6182116"/>
                </a:cubicBezTo>
                <a:cubicBezTo>
                  <a:pt x="628413" y="6183512"/>
                  <a:pt x="633998" y="6183512"/>
                  <a:pt x="638187" y="6184907"/>
                </a:cubicBezTo>
                <a:cubicBezTo>
                  <a:pt x="638187" y="6183512"/>
                  <a:pt x="638187" y="6180718"/>
                  <a:pt x="638187" y="6179322"/>
                </a:cubicBezTo>
                <a:cubicBezTo>
                  <a:pt x="633998" y="6180718"/>
                  <a:pt x="628413" y="6182116"/>
                  <a:pt x="622827" y="6182116"/>
                </a:cubicBezTo>
                <a:cubicBezTo>
                  <a:pt x="633998" y="6179322"/>
                  <a:pt x="645170" y="6173736"/>
                  <a:pt x="656341" y="6173736"/>
                </a:cubicBezTo>
                <a:cubicBezTo>
                  <a:pt x="691254" y="6172340"/>
                  <a:pt x="726166" y="6172340"/>
                  <a:pt x="761077" y="6172340"/>
                </a:cubicBezTo>
                <a:cubicBezTo>
                  <a:pt x="654946" y="6166755"/>
                  <a:pt x="547417" y="6166755"/>
                  <a:pt x="441285" y="6166755"/>
                </a:cubicBezTo>
                <a:cubicBezTo>
                  <a:pt x="438492" y="6166755"/>
                  <a:pt x="437096" y="6166755"/>
                  <a:pt x="434303" y="6166755"/>
                </a:cubicBezTo>
                <a:cubicBezTo>
                  <a:pt x="393806" y="6163962"/>
                  <a:pt x="351911" y="6162564"/>
                  <a:pt x="311413" y="6159773"/>
                </a:cubicBezTo>
                <a:cubicBezTo>
                  <a:pt x="310018" y="6147203"/>
                  <a:pt x="306875" y="6146506"/>
                  <a:pt x="303384" y="6148949"/>
                </a:cubicBezTo>
                <a:lnTo>
                  <a:pt x="294499" y="6155995"/>
                </a:lnTo>
                <a:lnTo>
                  <a:pt x="293259" y="6155583"/>
                </a:lnTo>
                <a:lnTo>
                  <a:pt x="290344" y="6154896"/>
                </a:lnTo>
                <a:lnTo>
                  <a:pt x="273709" y="6143014"/>
                </a:lnTo>
                <a:cubicBezTo>
                  <a:pt x="272312" y="6145808"/>
                  <a:pt x="270916" y="6147203"/>
                  <a:pt x="269519" y="6149997"/>
                </a:cubicBezTo>
                <a:lnTo>
                  <a:pt x="290344" y="6154896"/>
                </a:lnTo>
                <a:lnTo>
                  <a:pt x="293259" y="6156979"/>
                </a:lnTo>
                <a:lnTo>
                  <a:pt x="294499" y="6155995"/>
                </a:lnTo>
                <a:lnTo>
                  <a:pt x="297448" y="6156979"/>
                </a:lnTo>
                <a:cubicBezTo>
                  <a:pt x="297448" y="6159773"/>
                  <a:pt x="297448" y="6159773"/>
                  <a:pt x="297448" y="6159773"/>
                </a:cubicBezTo>
                <a:cubicBezTo>
                  <a:pt x="275105" y="6161168"/>
                  <a:pt x="252762" y="6166755"/>
                  <a:pt x="230419" y="6163962"/>
                </a:cubicBezTo>
                <a:cubicBezTo>
                  <a:pt x="177352" y="6158375"/>
                  <a:pt x="117303" y="6189098"/>
                  <a:pt x="72617" y="6138825"/>
                </a:cubicBezTo>
                <a:cubicBezTo>
                  <a:pt x="58652" y="6144412"/>
                  <a:pt x="46084" y="6148601"/>
                  <a:pt x="30722" y="6152790"/>
                </a:cubicBezTo>
                <a:cubicBezTo>
                  <a:pt x="29326" y="6144412"/>
                  <a:pt x="29326" y="6137429"/>
                  <a:pt x="27930" y="6130447"/>
                </a:cubicBezTo>
                <a:lnTo>
                  <a:pt x="43756" y="6134404"/>
                </a:lnTo>
                <a:lnTo>
                  <a:pt x="43291" y="6134636"/>
                </a:lnTo>
                <a:lnTo>
                  <a:pt x="43920" y="6134445"/>
                </a:lnTo>
                <a:lnTo>
                  <a:pt x="44687" y="6134636"/>
                </a:lnTo>
                <a:lnTo>
                  <a:pt x="45298" y="6134025"/>
                </a:lnTo>
                <a:lnTo>
                  <a:pt x="75410" y="6124860"/>
                </a:lnTo>
                <a:cubicBezTo>
                  <a:pt x="125683" y="6122067"/>
                  <a:pt x="175956" y="6119275"/>
                  <a:pt x="226228" y="6117878"/>
                </a:cubicBezTo>
                <a:cubicBezTo>
                  <a:pt x="226228" y="6116482"/>
                  <a:pt x="226228" y="6115086"/>
                  <a:pt x="226228" y="6113689"/>
                </a:cubicBezTo>
                <a:cubicBezTo>
                  <a:pt x="173163" y="6110895"/>
                  <a:pt x="118701" y="6108104"/>
                  <a:pt x="64238" y="6105310"/>
                </a:cubicBezTo>
                <a:cubicBezTo>
                  <a:pt x="64238" y="6099724"/>
                  <a:pt x="64238" y="6095534"/>
                  <a:pt x="64238" y="6089949"/>
                </a:cubicBezTo>
                <a:cubicBezTo>
                  <a:pt x="93564" y="6088552"/>
                  <a:pt x="122890" y="6087156"/>
                  <a:pt x="152216" y="6084363"/>
                </a:cubicBezTo>
                <a:lnTo>
                  <a:pt x="153302" y="6085449"/>
                </a:lnTo>
                <a:lnTo>
                  <a:pt x="150820" y="6085760"/>
                </a:lnTo>
                <a:lnTo>
                  <a:pt x="153611" y="6085760"/>
                </a:lnTo>
                <a:lnTo>
                  <a:pt x="153302" y="6085449"/>
                </a:lnTo>
                <a:lnTo>
                  <a:pt x="173163" y="6082967"/>
                </a:lnTo>
                <a:cubicBezTo>
                  <a:pt x="181541" y="6084363"/>
                  <a:pt x="189920" y="6089949"/>
                  <a:pt x="198300" y="6094139"/>
                </a:cubicBezTo>
                <a:cubicBezTo>
                  <a:pt x="201093" y="6092741"/>
                  <a:pt x="201790" y="6092741"/>
                  <a:pt x="201441" y="6093265"/>
                </a:cubicBezTo>
                <a:lnTo>
                  <a:pt x="199913" y="6094369"/>
                </a:lnTo>
                <a:lnTo>
                  <a:pt x="198300" y="6095534"/>
                </a:lnTo>
                <a:lnTo>
                  <a:pt x="200691" y="6094480"/>
                </a:lnTo>
                <a:lnTo>
                  <a:pt x="245779" y="6074589"/>
                </a:lnTo>
                <a:cubicBezTo>
                  <a:pt x="245779" y="6073191"/>
                  <a:pt x="245779" y="6073191"/>
                  <a:pt x="245779" y="6073191"/>
                </a:cubicBezTo>
                <a:lnTo>
                  <a:pt x="248378" y="6088784"/>
                </a:lnTo>
                <a:lnTo>
                  <a:pt x="247175" y="6088552"/>
                </a:lnTo>
                <a:lnTo>
                  <a:pt x="247778" y="6089999"/>
                </a:lnTo>
                <a:lnTo>
                  <a:pt x="226228" y="6091345"/>
                </a:lnTo>
                <a:cubicBezTo>
                  <a:pt x="238797" y="6096932"/>
                  <a:pt x="244382" y="6101121"/>
                  <a:pt x="254158" y="6105310"/>
                </a:cubicBezTo>
                <a:lnTo>
                  <a:pt x="247778" y="6089999"/>
                </a:lnTo>
                <a:lnTo>
                  <a:pt x="248573" y="6089949"/>
                </a:lnTo>
                <a:lnTo>
                  <a:pt x="248378" y="6088784"/>
                </a:lnTo>
                <a:lnTo>
                  <a:pt x="283483" y="6095534"/>
                </a:lnTo>
                <a:cubicBezTo>
                  <a:pt x="294655" y="6096932"/>
                  <a:pt x="305827" y="6096932"/>
                  <a:pt x="318396" y="6096932"/>
                </a:cubicBezTo>
                <a:cubicBezTo>
                  <a:pt x="318396" y="6098328"/>
                  <a:pt x="318396" y="6098328"/>
                  <a:pt x="318396" y="6099724"/>
                </a:cubicBezTo>
                <a:cubicBezTo>
                  <a:pt x="318396" y="6098328"/>
                  <a:pt x="319792" y="6098328"/>
                  <a:pt x="319792" y="6098328"/>
                </a:cubicBezTo>
                <a:cubicBezTo>
                  <a:pt x="319792" y="6098328"/>
                  <a:pt x="318396" y="6098328"/>
                  <a:pt x="318396" y="6096932"/>
                </a:cubicBezTo>
                <a:cubicBezTo>
                  <a:pt x="314207" y="6091345"/>
                  <a:pt x="308620" y="6084363"/>
                  <a:pt x="300242" y="6074589"/>
                </a:cubicBezTo>
                <a:cubicBezTo>
                  <a:pt x="335154" y="6082967"/>
                  <a:pt x="365876" y="6092743"/>
                  <a:pt x="395201" y="6069002"/>
                </a:cubicBezTo>
                <a:cubicBezTo>
                  <a:pt x="396599" y="6067606"/>
                  <a:pt x="404977" y="6074589"/>
                  <a:pt x="407771" y="6075984"/>
                </a:cubicBezTo>
                <a:cubicBezTo>
                  <a:pt x="417545" y="6071795"/>
                  <a:pt x="427320" y="6064813"/>
                  <a:pt x="437096" y="6063417"/>
                </a:cubicBezTo>
                <a:cubicBezTo>
                  <a:pt x="445475" y="6063417"/>
                  <a:pt x="452457" y="6071795"/>
                  <a:pt x="458044" y="6074589"/>
                </a:cubicBezTo>
                <a:lnTo>
                  <a:pt x="482213" y="6069218"/>
                </a:lnTo>
                <a:lnTo>
                  <a:pt x="487369" y="6071795"/>
                </a:lnTo>
                <a:cubicBezTo>
                  <a:pt x="485972" y="6070399"/>
                  <a:pt x="484576" y="6070399"/>
                  <a:pt x="483180" y="6069002"/>
                </a:cubicBezTo>
                <a:lnTo>
                  <a:pt x="482213" y="6069218"/>
                </a:lnTo>
                <a:lnTo>
                  <a:pt x="481783" y="6069002"/>
                </a:lnTo>
                <a:cubicBezTo>
                  <a:pt x="480387" y="6062020"/>
                  <a:pt x="478989" y="6053641"/>
                  <a:pt x="477594" y="6043865"/>
                </a:cubicBezTo>
                <a:cubicBezTo>
                  <a:pt x="501334" y="6060624"/>
                  <a:pt x="561382" y="6048056"/>
                  <a:pt x="566968" y="6029902"/>
                </a:cubicBezTo>
                <a:cubicBezTo>
                  <a:pt x="572553" y="6038280"/>
                  <a:pt x="578140" y="6046659"/>
                  <a:pt x="583725" y="6055037"/>
                </a:cubicBezTo>
                <a:cubicBezTo>
                  <a:pt x="583725" y="6055037"/>
                  <a:pt x="583725" y="6056435"/>
                  <a:pt x="583725" y="6056435"/>
                </a:cubicBezTo>
                <a:cubicBezTo>
                  <a:pt x="583725" y="6055037"/>
                  <a:pt x="583725" y="6055037"/>
                  <a:pt x="585122" y="6055037"/>
                </a:cubicBezTo>
                <a:cubicBezTo>
                  <a:pt x="592105" y="6053641"/>
                  <a:pt x="600483" y="6052245"/>
                  <a:pt x="610259" y="6050848"/>
                </a:cubicBezTo>
                <a:lnTo>
                  <a:pt x="614099" y="6070050"/>
                </a:lnTo>
                <a:lnTo>
                  <a:pt x="613051" y="6070399"/>
                </a:lnTo>
                <a:lnTo>
                  <a:pt x="610465" y="6071433"/>
                </a:lnTo>
                <a:lnTo>
                  <a:pt x="599087" y="6070399"/>
                </a:lnTo>
                <a:cubicBezTo>
                  <a:pt x="599087" y="6073191"/>
                  <a:pt x="599087" y="6074589"/>
                  <a:pt x="599087" y="6075984"/>
                </a:cubicBezTo>
                <a:lnTo>
                  <a:pt x="610465" y="6071433"/>
                </a:lnTo>
                <a:lnTo>
                  <a:pt x="614448" y="6071795"/>
                </a:lnTo>
                <a:lnTo>
                  <a:pt x="614099" y="6070050"/>
                </a:lnTo>
                <a:lnTo>
                  <a:pt x="650756" y="6057830"/>
                </a:lnTo>
                <a:cubicBezTo>
                  <a:pt x="649359" y="6057830"/>
                  <a:pt x="646567" y="6055037"/>
                  <a:pt x="635396" y="6048056"/>
                </a:cubicBezTo>
                <a:cubicBezTo>
                  <a:pt x="667513" y="6049452"/>
                  <a:pt x="689858" y="6050848"/>
                  <a:pt x="712201" y="6053641"/>
                </a:cubicBezTo>
                <a:lnTo>
                  <a:pt x="712119" y="6054299"/>
                </a:lnTo>
                <a:lnTo>
                  <a:pt x="710804" y="6053641"/>
                </a:lnTo>
                <a:lnTo>
                  <a:pt x="711921" y="6055876"/>
                </a:lnTo>
                <a:lnTo>
                  <a:pt x="710804" y="6064813"/>
                </a:lnTo>
                <a:cubicBezTo>
                  <a:pt x="712201" y="6064813"/>
                  <a:pt x="714995" y="6064813"/>
                  <a:pt x="716390" y="6064813"/>
                </a:cubicBezTo>
                <a:lnTo>
                  <a:pt x="711921" y="6055876"/>
                </a:lnTo>
                <a:lnTo>
                  <a:pt x="712119" y="6054299"/>
                </a:lnTo>
                <a:lnTo>
                  <a:pt x="735940" y="6066209"/>
                </a:lnTo>
                <a:cubicBezTo>
                  <a:pt x="735940" y="6041074"/>
                  <a:pt x="723373" y="6032694"/>
                  <a:pt x="692650" y="6036885"/>
                </a:cubicBezTo>
                <a:cubicBezTo>
                  <a:pt x="682875" y="6036885"/>
                  <a:pt x="673100" y="6032694"/>
                  <a:pt x="663324" y="6031298"/>
                </a:cubicBezTo>
                <a:cubicBezTo>
                  <a:pt x="664721" y="6028505"/>
                  <a:pt x="664721" y="6025711"/>
                  <a:pt x="664721" y="6022920"/>
                </a:cubicBezTo>
                <a:cubicBezTo>
                  <a:pt x="698236" y="6022920"/>
                  <a:pt x="731751" y="6022920"/>
                  <a:pt x="770853" y="6022920"/>
                </a:cubicBezTo>
                <a:cubicBezTo>
                  <a:pt x="761077" y="6014540"/>
                  <a:pt x="756888" y="6010351"/>
                  <a:pt x="748509" y="6003368"/>
                </a:cubicBezTo>
                <a:cubicBezTo>
                  <a:pt x="761077" y="6003368"/>
                  <a:pt x="769457" y="6006161"/>
                  <a:pt x="777835" y="6004766"/>
                </a:cubicBezTo>
                <a:cubicBezTo>
                  <a:pt x="802972" y="6001972"/>
                  <a:pt x="840676" y="6007559"/>
                  <a:pt x="850452" y="5992196"/>
                </a:cubicBezTo>
                <a:cubicBezTo>
                  <a:pt x="874192" y="5961475"/>
                  <a:pt x="902121" y="5968457"/>
                  <a:pt x="928655" y="5968457"/>
                </a:cubicBezTo>
                <a:cubicBezTo>
                  <a:pt x="1052940" y="5967061"/>
                  <a:pt x="1178623" y="5967061"/>
                  <a:pt x="1302908" y="5967061"/>
                </a:cubicBezTo>
                <a:cubicBezTo>
                  <a:pt x="1305702" y="5967061"/>
                  <a:pt x="1308495" y="5965664"/>
                  <a:pt x="1305702" y="5965664"/>
                </a:cubicBezTo>
                <a:cubicBezTo>
                  <a:pt x="1227499" y="5965664"/>
                  <a:pt x="1143711" y="5967061"/>
                  <a:pt x="1059923" y="5965664"/>
                </a:cubicBezTo>
                <a:cubicBezTo>
                  <a:pt x="1018028" y="5965664"/>
                  <a:pt x="976134" y="5962872"/>
                  <a:pt x="932844" y="5953097"/>
                </a:cubicBezTo>
                <a:cubicBezTo>
                  <a:pt x="874192" y="5939132"/>
                  <a:pt x="809954" y="5948907"/>
                  <a:pt x="747112" y="5946114"/>
                </a:cubicBezTo>
                <a:cubicBezTo>
                  <a:pt x="708012" y="5944718"/>
                  <a:pt x="668911" y="5940527"/>
                  <a:pt x="627016" y="5937736"/>
                </a:cubicBezTo>
                <a:cubicBezTo>
                  <a:pt x="635396" y="5926564"/>
                  <a:pt x="639585" y="5919582"/>
                  <a:pt x="645170" y="5912599"/>
                </a:cubicBezTo>
                <a:cubicBezTo>
                  <a:pt x="660532" y="5920977"/>
                  <a:pt x="675893" y="5933547"/>
                  <a:pt x="691254" y="5934942"/>
                </a:cubicBezTo>
                <a:cubicBezTo>
                  <a:pt x="706615" y="5937736"/>
                  <a:pt x="726166" y="5932149"/>
                  <a:pt x="740131" y="5923771"/>
                </a:cubicBezTo>
                <a:cubicBezTo>
                  <a:pt x="768059" y="5909806"/>
                  <a:pt x="836487" y="5905617"/>
                  <a:pt x="870002" y="5925167"/>
                </a:cubicBezTo>
                <a:cubicBezTo>
                  <a:pt x="853245" y="5923771"/>
                  <a:pt x="835091" y="5922375"/>
                  <a:pt x="816937" y="5920977"/>
                </a:cubicBezTo>
                <a:cubicBezTo>
                  <a:pt x="822522" y="5929356"/>
                  <a:pt x="829504" y="5932149"/>
                  <a:pt x="835091" y="5932149"/>
                </a:cubicBezTo>
                <a:cubicBezTo>
                  <a:pt x="853245" y="5933547"/>
                  <a:pt x="871399" y="5934942"/>
                  <a:pt x="889553" y="5932149"/>
                </a:cubicBezTo>
                <a:cubicBezTo>
                  <a:pt x="903518" y="5930753"/>
                  <a:pt x="917483" y="5922375"/>
                  <a:pt x="931446" y="5918184"/>
                </a:cubicBezTo>
                <a:lnTo>
                  <a:pt x="931913" y="5917719"/>
                </a:lnTo>
                <a:lnTo>
                  <a:pt x="932844" y="5919582"/>
                </a:lnTo>
                <a:lnTo>
                  <a:pt x="932844" y="5917027"/>
                </a:lnTo>
                <a:lnTo>
                  <a:pt x="986607" y="5926215"/>
                </a:lnTo>
                <a:cubicBezTo>
                  <a:pt x="1005111" y="5924817"/>
                  <a:pt x="1023614" y="5919582"/>
                  <a:pt x="1041768" y="5912599"/>
                </a:cubicBezTo>
                <a:cubicBezTo>
                  <a:pt x="1029201" y="5912599"/>
                  <a:pt x="1018028" y="5912599"/>
                  <a:pt x="1005460" y="5911203"/>
                </a:cubicBezTo>
                <a:cubicBezTo>
                  <a:pt x="1008254" y="5907013"/>
                  <a:pt x="1011045" y="5905617"/>
                  <a:pt x="1013839" y="5905617"/>
                </a:cubicBezTo>
                <a:cubicBezTo>
                  <a:pt x="1100420" y="5905617"/>
                  <a:pt x="1187001" y="5905617"/>
                  <a:pt x="1273583" y="5905617"/>
                </a:cubicBezTo>
                <a:cubicBezTo>
                  <a:pt x="1277772" y="5905617"/>
                  <a:pt x="1283358" y="5905617"/>
                  <a:pt x="1286152" y="5907013"/>
                </a:cubicBezTo>
                <a:cubicBezTo>
                  <a:pt x="1300115" y="5915393"/>
                  <a:pt x="1300115" y="5915393"/>
                  <a:pt x="1309891" y="5897238"/>
                </a:cubicBezTo>
                <a:cubicBezTo>
                  <a:pt x="1237274" y="5897238"/>
                  <a:pt x="1166054" y="5898634"/>
                  <a:pt x="1094835" y="5897238"/>
                </a:cubicBezTo>
                <a:lnTo>
                  <a:pt x="976995" y="5891757"/>
                </a:lnTo>
                <a:lnTo>
                  <a:pt x="978928" y="5888860"/>
                </a:lnTo>
                <a:cubicBezTo>
                  <a:pt x="977530" y="5890256"/>
                  <a:pt x="976134" y="5890256"/>
                  <a:pt x="974737" y="5891652"/>
                </a:cubicBezTo>
                <a:lnTo>
                  <a:pt x="976995" y="5891757"/>
                </a:lnTo>
                <a:lnTo>
                  <a:pt x="976134" y="5893049"/>
                </a:lnTo>
                <a:lnTo>
                  <a:pt x="937732" y="5893049"/>
                </a:lnTo>
                <a:lnTo>
                  <a:pt x="938428" y="5891653"/>
                </a:lnTo>
                <a:lnTo>
                  <a:pt x="939128" y="5891303"/>
                </a:lnTo>
                <a:cubicBezTo>
                  <a:pt x="939826" y="5890954"/>
                  <a:pt x="939826" y="5890954"/>
                  <a:pt x="938429" y="5891652"/>
                </a:cubicBezTo>
                <a:lnTo>
                  <a:pt x="938428" y="5891653"/>
                </a:lnTo>
                <a:lnTo>
                  <a:pt x="935637" y="5893049"/>
                </a:lnTo>
                <a:lnTo>
                  <a:pt x="937732" y="5893049"/>
                </a:lnTo>
                <a:lnTo>
                  <a:pt x="937033" y="5894445"/>
                </a:lnTo>
                <a:cubicBezTo>
                  <a:pt x="928655" y="5894445"/>
                  <a:pt x="920275" y="5895841"/>
                  <a:pt x="911896" y="5895841"/>
                </a:cubicBezTo>
                <a:cubicBezTo>
                  <a:pt x="911896" y="5894445"/>
                  <a:pt x="913292" y="5894445"/>
                  <a:pt x="913292" y="5893049"/>
                </a:cubicBezTo>
                <a:cubicBezTo>
                  <a:pt x="913292" y="5894445"/>
                  <a:pt x="911896" y="5894445"/>
                  <a:pt x="911896" y="5894445"/>
                </a:cubicBezTo>
                <a:cubicBezTo>
                  <a:pt x="874192" y="5890256"/>
                  <a:pt x="837884" y="5884669"/>
                  <a:pt x="801576" y="5880480"/>
                </a:cubicBezTo>
                <a:lnTo>
                  <a:pt x="800528" y="5879434"/>
                </a:lnTo>
                <a:lnTo>
                  <a:pt x="801576" y="5876291"/>
                </a:lnTo>
                <a:cubicBezTo>
                  <a:pt x="800178" y="5876291"/>
                  <a:pt x="798783" y="5876291"/>
                  <a:pt x="797385" y="5876291"/>
                </a:cubicBezTo>
                <a:lnTo>
                  <a:pt x="800528" y="5879434"/>
                </a:lnTo>
                <a:lnTo>
                  <a:pt x="800178" y="5880480"/>
                </a:lnTo>
                <a:cubicBezTo>
                  <a:pt x="773646" y="5881878"/>
                  <a:pt x="747112" y="5883273"/>
                  <a:pt x="720580" y="5884669"/>
                </a:cubicBezTo>
                <a:cubicBezTo>
                  <a:pt x="698236" y="5884669"/>
                  <a:pt x="673100" y="5888860"/>
                  <a:pt x="661928" y="5852552"/>
                </a:cubicBezTo>
                <a:cubicBezTo>
                  <a:pt x="684271" y="5858137"/>
                  <a:pt x="701030" y="5862326"/>
                  <a:pt x="719184" y="5867913"/>
                </a:cubicBezTo>
                <a:cubicBezTo>
                  <a:pt x="719184" y="5867913"/>
                  <a:pt x="720580" y="5867913"/>
                  <a:pt x="720580" y="5867913"/>
                </a:cubicBezTo>
                <a:cubicBezTo>
                  <a:pt x="720580" y="5867913"/>
                  <a:pt x="719184" y="5867913"/>
                  <a:pt x="719184" y="5866517"/>
                </a:cubicBezTo>
                <a:cubicBezTo>
                  <a:pt x="731751" y="5863724"/>
                  <a:pt x="744320" y="5858137"/>
                  <a:pt x="756888" y="5858137"/>
                </a:cubicBezTo>
                <a:cubicBezTo>
                  <a:pt x="798783" y="5855345"/>
                  <a:pt x="840676" y="5853948"/>
                  <a:pt x="882571" y="5852552"/>
                </a:cubicBezTo>
                <a:cubicBezTo>
                  <a:pt x="879777" y="5849759"/>
                  <a:pt x="878381" y="5844172"/>
                  <a:pt x="875588" y="5844172"/>
                </a:cubicBezTo>
                <a:cubicBezTo>
                  <a:pt x="853245" y="5838587"/>
                  <a:pt x="832297" y="5834398"/>
                  <a:pt x="811350" y="5828811"/>
                </a:cubicBezTo>
                <a:cubicBezTo>
                  <a:pt x="811350" y="5828811"/>
                  <a:pt x="811350" y="5828811"/>
                  <a:pt x="812748" y="5830209"/>
                </a:cubicBezTo>
                <a:cubicBezTo>
                  <a:pt x="798783" y="5830209"/>
                  <a:pt x="783422" y="5830209"/>
                  <a:pt x="769457" y="5830209"/>
                </a:cubicBezTo>
                <a:cubicBezTo>
                  <a:pt x="769457" y="5824622"/>
                  <a:pt x="769457" y="5820433"/>
                  <a:pt x="769457" y="5816244"/>
                </a:cubicBezTo>
                <a:cubicBezTo>
                  <a:pt x="830902" y="5816244"/>
                  <a:pt x="892346" y="5816244"/>
                  <a:pt x="952394" y="5816244"/>
                </a:cubicBezTo>
                <a:cubicBezTo>
                  <a:pt x="952394" y="5813450"/>
                  <a:pt x="952394" y="5810657"/>
                  <a:pt x="950998" y="5807865"/>
                </a:cubicBezTo>
                <a:cubicBezTo>
                  <a:pt x="930050" y="5795296"/>
                  <a:pt x="909103" y="5782729"/>
                  <a:pt x="889553" y="5771557"/>
                </a:cubicBezTo>
                <a:cubicBezTo>
                  <a:pt x="895138" y="5768764"/>
                  <a:pt x="902121" y="5761781"/>
                  <a:pt x="907707" y="5763179"/>
                </a:cubicBezTo>
                <a:cubicBezTo>
                  <a:pt x="948205" y="5764575"/>
                  <a:pt x="987306" y="5768764"/>
                  <a:pt x="1026408" y="5771557"/>
                </a:cubicBezTo>
                <a:cubicBezTo>
                  <a:pt x="1019425" y="5777142"/>
                  <a:pt x="1013839" y="5781333"/>
                  <a:pt x="1006856" y="5785522"/>
                </a:cubicBezTo>
                <a:cubicBezTo>
                  <a:pt x="1005460" y="5782729"/>
                  <a:pt x="1004064" y="5778540"/>
                  <a:pt x="1002667" y="5775746"/>
                </a:cubicBezTo>
                <a:cubicBezTo>
                  <a:pt x="1001271" y="5777142"/>
                  <a:pt x="999874" y="5777142"/>
                  <a:pt x="998478" y="5778540"/>
                </a:cubicBezTo>
                <a:cubicBezTo>
                  <a:pt x="1001271" y="5779935"/>
                  <a:pt x="1004064" y="5782729"/>
                  <a:pt x="1006856" y="5785522"/>
                </a:cubicBezTo>
                <a:cubicBezTo>
                  <a:pt x="1026408" y="5788314"/>
                  <a:pt x="1044562" y="5792505"/>
                  <a:pt x="1062716" y="5795296"/>
                </a:cubicBezTo>
                <a:cubicBezTo>
                  <a:pt x="1062716" y="5791107"/>
                  <a:pt x="1064112" y="5788314"/>
                  <a:pt x="1064112" y="5785522"/>
                </a:cubicBezTo>
                <a:cubicBezTo>
                  <a:pt x="1057129" y="5784125"/>
                  <a:pt x="1051544" y="5782729"/>
                  <a:pt x="1044562" y="5781333"/>
                </a:cubicBezTo>
                <a:cubicBezTo>
                  <a:pt x="1038975" y="5778540"/>
                  <a:pt x="1031993" y="5775746"/>
                  <a:pt x="1026408" y="5772953"/>
                </a:cubicBezTo>
                <a:cubicBezTo>
                  <a:pt x="1114385" y="5765971"/>
                  <a:pt x="1202362" y="5757592"/>
                  <a:pt x="1291737" y="5750610"/>
                </a:cubicBezTo>
                <a:cubicBezTo>
                  <a:pt x="1249844" y="5745025"/>
                  <a:pt x="1207949" y="5746421"/>
                  <a:pt x="1167451" y="5745025"/>
                </a:cubicBezTo>
                <a:cubicBezTo>
                  <a:pt x="1136728" y="5745025"/>
                  <a:pt x="1101817" y="5750610"/>
                  <a:pt x="1080870" y="5717095"/>
                </a:cubicBezTo>
                <a:cubicBezTo>
                  <a:pt x="1089248" y="5717095"/>
                  <a:pt x="1096231" y="5718492"/>
                  <a:pt x="1104609" y="5718492"/>
                </a:cubicBezTo>
                <a:cubicBezTo>
                  <a:pt x="1110196" y="5721284"/>
                  <a:pt x="1115781" y="5724077"/>
                  <a:pt x="1119972" y="5728266"/>
                </a:cubicBezTo>
                <a:cubicBezTo>
                  <a:pt x="1121367" y="5725473"/>
                  <a:pt x="1122763" y="5724077"/>
                  <a:pt x="1122763" y="5721284"/>
                </a:cubicBezTo>
                <a:cubicBezTo>
                  <a:pt x="1117178" y="5719888"/>
                  <a:pt x="1110196" y="5718492"/>
                  <a:pt x="1104609" y="5717095"/>
                </a:cubicBezTo>
                <a:cubicBezTo>
                  <a:pt x="1096231" y="5717095"/>
                  <a:pt x="1089248" y="5717095"/>
                  <a:pt x="1080870" y="5717095"/>
                </a:cubicBezTo>
                <a:cubicBezTo>
                  <a:pt x="1078077" y="5726871"/>
                  <a:pt x="1075283" y="5735249"/>
                  <a:pt x="1071094" y="5749214"/>
                </a:cubicBezTo>
                <a:cubicBezTo>
                  <a:pt x="934240" y="5749214"/>
                  <a:pt x="791800" y="5749214"/>
                  <a:pt x="647963" y="5749214"/>
                </a:cubicBezTo>
                <a:cubicBezTo>
                  <a:pt x="673100" y="5739438"/>
                  <a:pt x="698236" y="5732456"/>
                  <a:pt x="721977" y="5729664"/>
                </a:cubicBezTo>
                <a:cubicBezTo>
                  <a:pt x="735940" y="5728266"/>
                  <a:pt x="749905" y="5728266"/>
                  <a:pt x="762474" y="5733853"/>
                </a:cubicBezTo>
                <a:cubicBezTo>
                  <a:pt x="782024" y="5740836"/>
                  <a:pt x="800178" y="5739438"/>
                  <a:pt x="819730" y="5732456"/>
                </a:cubicBezTo>
                <a:cubicBezTo>
                  <a:pt x="826712" y="5731060"/>
                  <a:pt x="833693" y="5728266"/>
                  <a:pt x="840676" y="5728266"/>
                </a:cubicBezTo>
                <a:cubicBezTo>
                  <a:pt x="844867" y="5726871"/>
                  <a:pt x="914690" y="5732456"/>
                  <a:pt x="917483" y="5731060"/>
                </a:cubicBezTo>
                <a:cubicBezTo>
                  <a:pt x="917483" y="5732456"/>
                  <a:pt x="916086" y="5733853"/>
                  <a:pt x="914690" y="5736645"/>
                </a:cubicBezTo>
                <a:cubicBezTo>
                  <a:pt x="916086" y="5736645"/>
                  <a:pt x="917483" y="5736645"/>
                  <a:pt x="918879" y="5736645"/>
                </a:cubicBezTo>
                <a:cubicBezTo>
                  <a:pt x="918879" y="5735249"/>
                  <a:pt x="917483" y="5732456"/>
                  <a:pt x="917483" y="5731060"/>
                </a:cubicBezTo>
                <a:cubicBezTo>
                  <a:pt x="935637" y="5732456"/>
                  <a:pt x="952394" y="5735249"/>
                  <a:pt x="967756" y="5738042"/>
                </a:cubicBezTo>
                <a:cubicBezTo>
                  <a:pt x="966359" y="5733853"/>
                  <a:pt x="964963" y="5729664"/>
                  <a:pt x="963565" y="5721284"/>
                </a:cubicBezTo>
                <a:cubicBezTo>
                  <a:pt x="955187" y="5721284"/>
                  <a:pt x="941222" y="5721284"/>
                  <a:pt x="928655" y="5719888"/>
                </a:cubicBezTo>
                <a:lnTo>
                  <a:pt x="821121" y="5713082"/>
                </a:lnTo>
                <a:lnTo>
                  <a:pt x="840676" y="5704527"/>
                </a:lnTo>
                <a:cubicBezTo>
                  <a:pt x="882571" y="5703130"/>
                  <a:pt x="924465" y="5703130"/>
                  <a:pt x="966359" y="5703130"/>
                </a:cubicBezTo>
                <a:cubicBezTo>
                  <a:pt x="966359" y="5703130"/>
                  <a:pt x="967756" y="5703130"/>
                  <a:pt x="967756" y="5703130"/>
                </a:cubicBezTo>
                <a:cubicBezTo>
                  <a:pt x="966359" y="5703130"/>
                  <a:pt x="966359" y="5701734"/>
                  <a:pt x="964963" y="5701734"/>
                </a:cubicBezTo>
                <a:cubicBezTo>
                  <a:pt x="960774" y="5698941"/>
                  <a:pt x="956583" y="5693356"/>
                  <a:pt x="950998" y="5693356"/>
                </a:cubicBezTo>
                <a:cubicBezTo>
                  <a:pt x="863021" y="5687769"/>
                  <a:pt x="773646" y="5683580"/>
                  <a:pt x="685669" y="5677995"/>
                </a:cubicBezTo>
                <a:cubicBezTo>
                  <a:pt x="677289" y="5677995"/>
                  <a:pt x="670306" y="5671012"/>
                  <a:pt x="663324" y="5668219"/>
                </a:cubicBezTo>
                <a:cubicBezTo>
                  <a:pt x="685669" y="5666823"/>
                  <a:pt x="708012" y="5666823"/>
                  <a:pt x="730355" y="5664030"/>
                </a:cubicBezTo>
                <a:cubicBezTo>
                  <a:pt x="733149" y="5664030"/>
                  <a:pt x="734544" y="5655652"/>
                  <a:pt x="735940" y="5650065"/>
                </a:cubicBezTo>
                <a:cubicBezTo>
                  <a:pt x="735940" y="5651461"/>
                  <a:pt x="735940" y="5651461"/>
                  <a:pt x="735940" y="5651461"/>
                </a:cubicBezTo>
                <a:cubicBezTo>
                  <a:pt x="749905" y="5647272"/>
                  <a:pt x="762474" y="5644480"/>
                  <a:pt x="776439" y="5640289"/>
                </a:cubicBezTo>
                <a:cubicBezTo>
                  <a:pt x="766664" y="5638893"/>
                  <a:pt x="758285" y="5637498"/>
                  <a:pt x="749905" y="5634704"/>
                </a:cubicBezTo>
                <a:cubicBezTo>
                  <a:pt x="749905" y="5633308"/>
                  <a:pt x="749905" y="5631911"/>
                  <a:pt x="749905" y="5630515"/>
                </a:cubicBezTo>
                <a:cubicBezTo>
                  <a:pt x="850452" y="5630515"/>
                  <a:pt x="952394" y="5630515"/>
                  <a:pt x="1054336" y="5630515"/>
                </a:cubicBezTo>
                <a:cubicBezTo>
                  <a:pt x="1054336" y="5630515"/>
                  <a:pt x="1054336" y="5623533"/>
                  <a:pt x="1052940" y="5617946"/>
                </a:cubicBezTo>
                <a:cubicBezTo>
                  <a:pt x="1048751" y="5619343"/>
                  <a:pt x="1044562" y="5620739"/>
                  <a:pt x="1038975" y="5622137"/>
                </a:cubicBezTo>
                <a:cubicBezTo>
                  <a:pt x="1034786" y="5624928"/>
                  <a:pt x="1030597" y="5630515"/>
                  <a:pt x="1026408" y="5629118"/>
                </a:cubicBezTo>
                <a:cubicBezTo>
                  <a:pt x="1006856" y="5623533"/>
                  <a:pt x="987306" y="5612361"/>
                  <a:pt x="966359" y="5610965"/>
                </a:cubicBezTo>
                <a:cubicBezTo>
                  <a:pt x="867210" y="5609568"/>
                  <a:pt x="766664" y="5610965"/>
                  <a:pt x="667513" y="5610965"/>
                </a:cubicBezTo>
                <a:cubicBezTo>
                  <a:pt x="667513" y="5608172"/>
                  <a:pt x="667513" y="5605379"/>
                  <a:pt x="667513" y="5602585"/>
                </a:cubicBezTo>
                <a:cubicBezTo>
                  <a:pt x="717786" y="5601189"/>
                  <a:pt x="768059" y="5598396"/>
                  <a:pt x="819730" y="5595603"/>
                </a:cubicBezTo>
                <a:cubicBezTo>
                  <a:pt x="793196" y="5588622"/>
                  <a:pt x="763870" y="5585829"/>
                  <a:pt x="735940" y="5583035"/>
                </a:cubicBezTo>
                <a:cubicBezTo>
                  <a:pt x="726166" y="5581639"/>
                  <a:pt x="714995" y="5577449"/>
                  <a:pt x="703823" y="5576053"/>
                </a:cubicBezTo>
                <a:cubicBezTo>
                  <a:pt x="656341" y="5585829"/>
                  <a:pt x="610259" y="5588622"/>
                  <a:pt x="566968" y="5563485"/>
                </a:cubicBezTo>
                <a:cubicBezTo>
                  <a:pt x="611655" y="5563485"/>
                  <a:pt x="654946" y="5566277"/>
                  <a:pt x="698236" y="5562088"/>
                </a:cubicBezTo>
                <a:cubicBezTo>
                  <a:pt x="794593" y="5555105"/>
                  <a:pt x="890949" y="5549520"/>
                  <a:pt x="985910" y="5567674"/>
                </a:cubicBezTo>
                <a:cubicBezTo>
                  <a:pt x="1006856" y="5567674"/>
                  <a:pt x="1027803" y="5567674"/>
                  <a:pt x="1048751" y="5567674"/>
                </a:cubicBezTo>
                <a:cubicBezTo>
                  <a:pt x="1048751" y="5567674"/>
                  <a:pt x="1048751" y="5564182"/>
                  <a:pt x="1048926" y="5559819"/>
                </a:cubicBezTo>
                <a:lnTo>
                  <a:pt x="1050028" y="5548004"/>
                </a:lnTo>
                <a:lnTo>
                  <a:pt x="1050147" y="5548125"/>
                </a:lnTo>
                <a:cubicBezTo>
                  <a:pt x="1050147" y="5548125"/>
                  <a:pt x="1050147" y="5548125"/>
                  <a:pt x="1050147" y="5546727"/>
                </a:cubicBezTo>
                <a:lnTo>
                  <a:pt x="1050028" y="5548004"/>
                </a:lnTo>
                <a:lnTo>
                  <a:pt x="1040373" y="5538349"/>
                </a:lnTo>
                <a:cubicBezTo>
                  <a:pt x="1031993" y="5534160"/>
                  <a:pt x="1022218" y="5534160"/>
                  <a:pt x="1013839" y="5531366"/>
                </a:cubicBezTo>
                <a:cubicBezTo>
                  <a:pt x="987306" y="5536953"/>
                  <a:pt x="962170" y="5541142"/>
                  <a:pt x="935637" y="5545331"/>
                </a:cubicBezTo>
                <a:cubicBezTo>
                  <a:pt x="935637" y="5542538"/>
                  <a:pt x="935637" y="5539745"/>
                  <a:pt x="935637" y="5536953"/>
                </a:cubicBezTo>
                <a:cubicBezTo>
                  <a:pt x="948205" y="5535555"/>
                  <a:pt x="960774" y="5535555"/>
                  <a:pt x="973341" y="5534160"/>
                </a:cubicBezTo>
                <a:cubicBezTo>
                  <a:pt x="971945" y="5531366"/>
                  <a:pt x="970548" y="5528573"/>
                  <a:pt x="967756" y="5527177"/>
                </a:cubicBezTo>
                <a:cubicBezTo>
                  <a:pt x="976134" y="5520195"/>
                  <a:pt x="983117" y="5510419"/>
                  <a:pt x="991495" y="5509023"/>
                </a:cubicBezTo>
                <a:cubicBezTo>
                  <a:pt x="1013839" y="5504834"/>
                  <a:pt x="1037579" y="5504834"/>
                  <a:pt x="1061318" y="5503438"/>
                </a:cubicBezTo>
                <a:cubicBezTo>
                  <a:pt x="1089248" y="5507627"/>
                  <a:pt x="1115781" y="5511816"/>
                  <a:pt x="1143711" y="5513212"/>
                </a:cubicBezTo>
                <a:cubicBezTo>
                  <a:pt x="1150693" y="5514610"/>
                  <a:pt x="1159071" y="5504834"/>
                  <a:pt x="1167451" y="5499247"/>
                </a:cubicBezTo>
                <a:cubicBezTo>
                  <a:pt x="1164658" y="5495058"/>
                  <a:pt x="1161865" y="5490869"/>
                  <a:pt x="1160469" y="5486680"/>
                </a:cubicBezTo>
                <a:cubicBezTo>
                  <a:pt x="1126954" y="5492266"/>
                  <a:pt x="1094835" y="5497851"/>
                  <a:pt x="1061318" y="5503438"/>
                </a:cubicBezTo>
                <a:cubicBezTo>
                  <a:pt x="1065509" y="5497851"/>
                  <a:pt x="1069698" y="5490869"/>
                  <a:pt x="1075283" y="5485284"/>
                </a:cubicBezTo>
                <a:cubicBezTo>
                  <a:pt x="1073887" y="5478301"/>
                  <a:pt x="1073887" y="5471319"/>
                  <a:pt x="1073887" y="5464336"/>
                </a:cubicBezTo>
                <a:lnTo>
                  <a:pt x="1072490" y="5464336"/>
                </a:lnTo>
                <a:cubicBezTo>
                  <a:pt x="1054336" y="5439200"/>
                  <a:pt x="1033390" y="5458750"/>
                  <a:pt x="1013839" y="5453165"/>
                </a:cubicBezTo>
                <a:cubicBezTo>
                  <a:pt x="1013839" y="5457354"/>
                  <a:pt x="1012443" y="5460147"/>
                  <a:pt x="1012443" y="5464336"/>
                </a:cubicBezTo>
                <a:lnTo>
                  <a:pt x="1072490" y="5464336"/>
                </a:lnTo>
                <a:cubicBezTo>
                  <a:pt x="1073887" y="5471319"/>
                  <a:pt x="1073887" y="5478301"/>
                  <a:pt x="1075283" y="5485284"/>
                </a:cubicBezTo>
                <a:cubicBezTo>
                  <a:pt x="1059923" y="5488076"/>
                  <a:pt x="1045958" y="5490869"/>
                  <a:pt x="1030597" y="5495058"/>
                </a:cubicBezTo>
                <a:cubicBezTo>
                  <a:pt x="1026408" y="5495058"/>
                  <a:pt x="1022218" y="5493662"/>
                  <a:pt x="1016632" y="5493662"/>
                </a:cubicBezTo>
                <a:cubicBezTo>
                  <a:pt x="969152" y="5490869"/>
                  <a:pt x="921672" y="5488076"/>
                  <a:pt x="872795" y="5483886"/>
                </a:cubicBezTo>
                <a:cubicBezTo>
                  <a:pt x="830902" y="5481093"/>
                  <a:pt x="789007" y="5479697"/>
                  <a:pt x="747112" y="5476904"/>
                </a:cubicBezTo>
                <a:cubicBezTo>
                  <a:pt x="751303" y="5475508"/>
                  <a:pt x="755492" y="5474112"/>
                  <a:pt x="759681" y="5474112"/>
                </a:cubicBezTo>
                <a:cubicBezTo>
                  <a:pt x="815539" y="5472715"/>
                  <a:pt x="871399" y="5474112"/>
                  <a:pt x="925861" y="5472715"/>
                </a:cubicBezTo>
                <a:cubicBezTo>
                  <a:pt x="950998" y="5471319"/>
                  <a:pt x="974737" y="5464336"/>
                  <a:pt x="999874" y="5460147"/>
                </a:cubicBezTo>
                <a:cubicBezTo>
                  <a:pt x="998478" y="5457354"/>
                  <a:pt x="998478" y="5454561"/>
                  <a:pt x="998478" y="5451769"/>
                </a:cubicBezTo>
                <a:cubicBezTo>
                  <a:pt x="921672" y="5451769"/>
                  <a:pt x="844867" y="5451769"/>
                  <a:pt x="769457" y="5451769"/>
                </a:cubicBezTo>
                <a:cubicBezTo>
                  <a:pt x="797385" y="5444787"/>
                  <a:pt x="825315" y="5441993"/>
                  <a:pt x="853245" y="5441993"/>
                </a:cubicBezTo>
                <a:cubicBezTo>
                  <a:pt x="896536" y="5440597"/>
                  <a:pt x="939826" y="5446182"/>
                  <a:pt x="981719" y="5440597"/>
                </a:cubicBezTo>
                <a:cubicBezTo>
                  <a:pt x="1019425" y="5433615"/>
                  <a:pt x="1065509" y="5467130"/>
                  <a:pt x="1097627" y="5419650"/>
                </a:cubicBezTo>
                <a:cubicBezTo>
                  <a:pt x="1097627" y="5419650"/>
                  <a:pt x="1099024" y="5419650"/>
                  <a:pt x="1101817" y="5419650"/>
                </a:cubicBezTo>
                <a:cubicBezTo>
                  <a:pt x="1101817" y="5425235"/>
                  <a:pt x="1101817" y="5432217"/>
                  <a:pt x="1101817" y="5433615"/>
                </a:cubicBezTo>
                <a:cubicBezTo>
                  <a:pt x="1159071" y="5433615"/>
                  <a:pt x="1216327" y="5433615"/>
                  <a:pt x="1272187" y="5433615"/>
                </a:cubicBezTo>
                <a:cubicBezTo>
                  <a:pt x="1302908" y="5433615"/>
                  <a:pt x="1333632" y="5435011"/>
                  <a:pt x="1362957" y="5436407"/>
                </a:cubicBezTo>
                <a:cubicBezTo>
                  <a:pt x="1406248" y="5436407"/>
                  <a:pt x="1448141" y="5436407"/>
                  <a:pt x="1490036" y="5436407"/>
                </a:cubicBezTo>
                <a:cubicBezTo>
                  <a:pt x="1490036" y="5433615"/>
                  <a:pt x="1490036" y="5429426"/>
                  <a:pt x="1490036" y="5426632"/>
                </a:cubicBezTo>
                <a:cubicBezTo>
                  <a:pt x="1480260" y="5426632"/>
                  <a:pt x="1470486" y="5426632"/>
                  <a:pt x="1460710" y="5426632"/>
                </a:cubicBezTo>
                <a:cubicBezTo>
                  <a:pt x="1428591" y="5429426"/>
                  <a:pt x="1396472" y="5433615"/>
                  <a:pt x="1362957" y="5436407"/>
                </a:cubicBezTo>
                <a:cubicBezTo>
                  <a:pt x="1361560" y="5428028"/>
                  <a:pt x="1360164" y="5419650"/>
                  <a:pt x="1355975" y="5404289"/>
                </a:cubicBezTo>
                <a:cubicBezTo>
                  <a:pt x="1335027" y="5436407"/>
                  <a:pt x="1322460" y="5425235"/>
                  <a:pt x="1311288" y="5404289"/>
                </a:cubicBezTo>
                <a:lnTo>
                  <a:pt x="1295987" y="5395364"/>
                </a:lnTo>
                <a:lnTo>
                  <a:pt x="1295926" y="5394513"/>
                </a:lnTo>
                <a:lnTo>
                  <a:pt x="1294949" y="5394757"/>
                </a:lnTo>
                <a:lnTo>
                  <a:pt x="1294530" y="5394513"/>
                </a:lnTo>
                <a:lnTo>
                  <a:pt x="1293134" y="5395212"/>
                </a:lnTo>
                <a:lnTo>
                  <a:pt x="1290341" y="5395911"/>
                </a:lnTo>
                <a:cubicBezTo>
                  <a:pt x="1291737" y="5395911"/>
                  <a:pt x="1291737" y="5395911"/>
                  <a:pt x="1291737" y="5395911"/>
                </a:cubicBezTo>
                <a:lnTo>
                  <a:pt x="1293134" y="5395212"/>
                </a:lnTo>
                <a:lnTo>
                  <a:pt x="1294949" y="5394757"/>
                </a:lnTo>
                <a:lnTo>
                  <a:pt x="1295987" y="5395364"/>
                </a:lnTo>
                <a:lnTo>
                  <a:pt x="1297323" y="5414063"/>
                </a:lnTo>
                <a:cubicBezTo>
                  <a:pt x="1281961" y="5411272"/>
                  <a:pt x="1267998" y="5409874"/>
                  <a:pt x="1255429" y="5407082"/>
                </a:cubicBezTo>
                <a:cubicBezTo>
                  <a:pt x="1256824" y="5405685"/>
                  <a:pt x="1256824" y="5405685"/>
                  <a:pt x="1256824" y="5405685"/>
                </a:cubicBezTo>
                <a:lnTo>
                  <a:pt x="1240068" y="5408262"/>
                </a:lnTo>
                <a:lnTo>
                  <a:pt x="1240068" y="5401496"/>
                </a:lnTo>
                <a:cubicBezTo>
                  <a:pt x="1240068" y="5401496"/>
                  <a:pt x="1240068" y="5401496"/>
                  <a:pt x="1238670" y="5402892"/>
                </a:cubicBezTo>
                <a:cubicBezTo>
                  <a:pt x="1231689" y="5402892"/>
                  <a:pt x="1224707" y="5404289"/>
                  <a:pt x="1216327" y="5405685"/>
                </a:cubicBezTo>
                <a:cubicBezTo>
                  <a:pt x="1214931" y="5407082"/>
                  <a:pt x="1212138" y="5409874"/>
                  <a:pt x="1209345" y="5412667"/>
                </a:cubicBezTo>
                <a:cubicBezTo>
                  <a:pt x="1202362" y="5407082"/>
                  <a:pt x="1195380" y="5402892"/>
                  <a:pt x="1188399" y="5398703"/>
                </a:cubicBezTo>
                <a:cubicBezTo>
                  <a:pt x="1181416" y="5410573"/>
                  <a:pt x="1173735" y="5415111"/>
                  <a:pt x="1165531" y="5415111"/>
                </a:cubicBezTo>
                <a:lnTo>
                  <a:pt x="1141183" y="5404980"/>
                </a:lnTo>
                <a:lnTo>
                  <a:pt x="1141616" y="5403823"/>
                </a:lnTo>
                <a:lnTo>
                  <a:pt x="1152089" y="5401496"/>
                </a:lnTo>
                <a:cubicBezTo>
                  <a:pt x="1149297" y="5398703"/>
                  <a:pt x="1147900" y="5397307"/>
                  <a:pt x="1145108" y="5394513"/>
                </a:cubicBezTo>
                <a:lnTo>
                  <a:pt x="1141616" y="5403823"/>
                </a:lnTo>
                <a:lnTo>
                  <a:pt x="1139521" y="5404289"/>
                </a:lnTo>
                <a:lnTo>
                  <a:pt x="1141183" y="5404980"/>
                </a:lnTo>
                <a:lnTo>
                  <a:pt x="1140917" y="5405685"/>
                </a:lnTo>
                <a:cubicBezTo>
                  <a:pt x="1128350" y="5405685"/>
                  <a:pt x="1115781" y="5405685"/>
                  <a:pt x="1106007" y="5405685"/>
                </a:cubicBezTo>
                <a:cubicBezTo>
                  <a:pt x="1094835" y="5398703"/>
                  <a:pt x="1083663" y="5391720"/>
                  <a:pt x="1065509" y="5380548"/>
                </a:cubicBezTo>
                <a:cubicBezTo>
                  <a:pt x="1139521" y="5380548"/>
                  <a:pt x="1205155" y="5379153"/>
                  <a:pt x="1270789" y="5380548"/>
                </a:cubicBezTo>
                <a:cubicBezTo>
                  <a:pt x="1286152" y="5380548"/>
                  <a:pt x="1302908" y="5387531"/>
                  <a:pt x="1319667" y="5390324"/>
                </a:cubicBezTo>
                <a:cubicBezTo>
                  <a:pt x="1319667" y="5391720"/>
                  <a:pt x="1321063" y="5394513"/>
                  <a:pt x="1321063" y="5395911"/>
                </a:cubicBezTo>
                <a:cubicBezTo>
                  <a:pt x="1322460" y="5394513"/>
                  <a:pt x="1323856" y="5391720"/>
                  <a:pt x="1325252" y="5390324"/>
                </a:cubicBezTo>
                <a:cubicBezTo>
                  <a:pt x="1333632" y="5388928"/>
                  <a:pt x="1343406" y="5388928"/>
                  <a:pt x="1351786" y="5387531"/>
                </a:cubicBezTo>
                <a:cubicBezTo>
                  <a:pt x="1351786" y="5391720"/>
                  <a:pt x="1350388" y="5395911"/>
                  <a:pt x="1350388" y="5398703"/>
                </a:cubicBezTo>
                <a:cubicBezTo>
                  <a:pt x="1350388" y="5398703"/>
                  <a:pt x="1351786" y="5398703"/>
                  <a:pt x="1351786" y="5398703"/>
                </a:cubicBezTo>
                <a:cubicBezTo>
                  <a:pt x="1351786" y="5394513"/>
                  <a:pt x="1351786" y="5391720"/>
                  <a:pt x="1351786" y="5387531"/>
                </a:cubicBezTo>
                <a:cubicBezTo>
                  <a:pt x="1362957" y="5386135"/>
                  <a:pt x="1374129" y="5386135"/>
                  <a:pt x="1385301" y="5384738"/>
                </a:cubicBezTo>
                <a:lnTo>
                  <a:pt x="1385301" y="5383342"/>
                </a:lnTo>
                <a:cubicBezTo>
                  <a:pt x="1389490" y="5381946"/>
                  <a:pt x="1393679" y="5380548"/>
                  <a:pt x="1396472" y="5379153"/>
                </a:cubicBezTo>
                <a:cubicBezTo>
                  <a:pt x="1397868" y="5386135"/>
                  <a:pt x="1399266" y="5391720"/>
                  <a:pt x="1400661" y="5398703"/>
                </a:cubicBezTo>
                <a:cubicBezTo>
                  <a:pt x="1403455" y="5397307"/>
                  <a:pt x="1404851" y="5397307"/>
                  <a:pt x="1407644" y="5395911"/>
                </a:cubicBezTo>
                <a:cubicBezTo>
                  <a:pt x="1403455" y="5390324"/>
                  <a:pt x="1400661" y="5384738"/>
                  <a:pt x="1396472" y="5379153"/>
                </a:cubicBezTo>
                <a:cubicBezTo>
                  <a:pt x="1392283" y="5376359"/>
                  <a:pt x="1388094" y="5370774"/>
                  <a:pt x="1383905" y="5370774"/>
                </a:cubicBezTo>
                <a:cubicBezTo>
                  <a:pt x="1337821" y="5369377"/>
                  <a:pt x="1293134" y="5370774"/>
                  <a:pt x="1247050" y="5370774"/>
                </a:cubicBezTo>
                <a:cubicBezTo>
                  <a:pt x="1171641" y="5369377"/>
                  <a:pt x="1097627" y="5369377"/>
                  <a:pt x="1022218" y="5367981"/>
                </a:cubicBezTo>
                <a:cubicBezTo>
                  <a:pt x="997082" y="5366585"/>
                  <a:pt x="971945" y="5360998"/>
                  <a:pt x="945411" y="5358205"/>
                </a:cubicBezTo>
                <a:cubicBezTo>
                  <a:pt x="945411" y="5355414"/>
                  <a:pt x="945411" y="5352620"/>
                  <a:pt x="946809" y="5349827"/>
                </a:cubicBezTo>
                <a:cubicBezTo>
                  <a:pt x="955187" y="5351223"/>
                  <a:pt x="963565" y="5351223"/>
                  <a:pt x="971945" y="5352620"/>
                </a:cubicBezTo>
                <a:cubicBezTo>
                  <a:pt x="969152" y="5347034"/>
                  <a:pt x="964963" y="5341449"/>
                  <a:pt x="962170" y="5335862"/>
                </a:cubicBezTo>
                <a:cubicBezTo>
                  <a:pt x="952394" y="5342844"/>
                  <a:pt x="942620" y="5354016"/>
                  <a:pt x="930050" y="5356809"/>
                </a:cubicBezTo>
                <a:cubicBezTo>
                  <a:pt x="907707" y="5362394"/>
                  <a:pt x="883966" y="5365188"/>
                  <a:pt x="856038" y="5369377"/>
                </a:cubicBezTo>
                <a:cubicBezTo>
                  <a:pt x="863021" y="5356809"/>
                  <a:pt x="867210" y="5351223"/>
                  <a:pt x="872795" y="5341449"/>
                </a:cubicBezTo>
                <a:cubicBezTo>
                  <a:pt x="775042" y="5335862"/>
                  <a:pt x="681478" y="5328879"/>
                  <a:pt x="586518" y="5321899"/>
                </a:cubicBezTo>
                <a:cubicBezTo>
                  <a:pt x="586518" y="5319105"/>
                  <a:pt x="587914" y="5317708"/>
                  <a:pt x="587914" y="5314916"/>
                </a:cubicBezTo>
                <a:cubicBezTo>
                  <a:pt x="610259" y="5316312"/>
                  <a:pt x="633998" y="5317708"/>
                  <a:pt x="657739" y="5319105"/>
                </a:cubicBezTo>
                <a:cubicBezTo>
                  <a:pt x="666117" y="5320501"/>
                  <a:pt x="674496" y="5320501"/>
                  <a:pt x="681478" y="5321899"/>
                </a:cubicBezTo>
                <a:cubicBezTo>
                  <a:pt x="681478" y="5319105"/>
                  <a:pt x="681478" y="5316312"/>
                  <a:pt x="681478" y="5314916"/>
                </a:cubicBezTo>
                <a:cubicBezTo>
                  <a:pt x="673100" y="5316312"/>
                  <a:pt x="666117" y="5317708"/>
                  <a:pt x="657739" y="5319105"/>
                </a:cubicBezTo>
                <a:cubicBezTo>
                  <a:pt x="654946" y="5316312"/>
                  <a:pt x="653550" y="5309329"/>
                  <a:pt x="650756" y="5309329"/>
                </a:cubicBezTo>
                <a:lnTo>
                  <a:pt x="592441" y="5300999"/>
                </a:lnTo>
                <a:lnTo>
                  <a:pt x="592454" y="5300951"/>
                </a:lnTo>
                <a:lnTo>
                  <a:pt x="596294" y="5300951"/>
                </a:lnTo>
                <a:cubicBezTo>
                  <a:pt x="596294" y="5299554"/>
                  <a:pt x="594897" y="5298158"/>
                  <a:pt x="593501" y="5296762"/>
                </a:cubicBezTo>
                <a:lnTo>
                  <a:pt x="592454" y="5300951"/>
                </a:lnTo>
                <a:lnTo>
                  <a:pt x="592105" y="5300951"/>
                </a:lnTo>
                <a:lnTo>
                  <a:pt x="592441" y="5300999"/>
                </a:lnTo>
                <a:lnTo>
                  <a:pt x="592105" y="5302347"/>
                </a:lnTo>
                <a:cubicBezTo>
                  <a:pt x="557193" y="5299554"/>
                  <a:pt x="520884" y="5298158"/>
                  <a:pt x="485972" y="5293969"/>
                </a:cubicBezTo>
                <a:cubicBezTo>
                  <a:pt x="476198" y="5292573"/>
                  <a:pt x="467818" y="5284193"/>
                  <a:pt x="458044" y="5278608"/>
                </a:cubicBezTo>
                <a:cubicBezTo>
                  <a:pt x="462233" y="5274419"/>
                  <a:pt x="466422" y="5268832"/>
                  <a:pt x="469215" y="5268832"/>
                </a:cubicBezTo>
                <a:lnTo>
                  <a:pt x="535237" y="5274335"/>
                </a:lnTo>
                <a:lnTo>
                  <a:pt x="534849" y="5274419"/>
                </a:lnTo>
                <a:cubicBezTo>
                  <a:pt x="536245" y="5274419"/>
                  <a:pt x="537643" y="5275815"/>
                  <a:pt x="537643" y="5275815"/>
                </a:cubicBezTo>
                <a:cubicBezTo>
                  <a:pt x="537643" y="5274419"/>
                  <a:pt x="537643" y="5274419"/>
                  <a:pt x="536245" y="5274419"/>
                </a:cubicBezTo>
                <a:lnTo>
                  <a:pt x="535237" y="5274335"/>
                </a:lnTo>
                <a:lnTo>
                  <a:pt x="566968" y="5267436"/>
                </a:lnTo>
                <a:cubicBezTo>
                  <a:pt x="596294" y="5267436"/>
                  <a:pt x="627016" y="5267436"/>
                  <a:pt x="657739" y="5267436"/>
                </a:cubicBezTo>
                <a:cubicBezTo>
                  <a:pt x="660532" y="5267436"/>
                  <a:pt x="663324" y="5257661"/>
                  <a:pt x="667513" y="5253471"/>
                </a:cubicBezTo>
                <a:lnTo>
                  <a:pt x="683340" y="5254526"/>
                </a:lnTo>
                <a:lnTo>
                  <a:pt x="687065" y="5256265"/>
                </a:lnTo>
                <a:lnTo>
                  <a:pt x="691107" y="5255861"/>
                </a:lnTo>
                <a:lnTo>
                  <a:pt x="699632" y="5259058"/>
                </a:lnTo>
                <a:cubicBezTo>
                  <a:pt x="699632" y="5257661"/>
                  <a:pt x="701030" y="5256265"/>
                  <a:pt x="701030" y="5254867"/>
                </a:cubicBezTo>
                <a:lnTo>
                  <a:pt x="691107" y="5255861"/>
                </a:lnTo>
                <a:lnTo>
                  <a:pt x="688460" y="5254867"/>
                </a:lnTo>
                <a:lnTo>
                  <a:pt x="683340" y="5254526"/>
                </a:lnTo>
                <a:lnTo>
                  <a:pt x="666117" y="5246489"/>
                </a:lnTo>
                <a:cubicBezTo>
                  <a:pt x="670306" y="5243696"/>
                  <a:pt x="673100" y="5240904"/>
                  <a:pt x="675893" y="5238111"/>
                </a:cubicBezTo>
                <a:cubicBezTo>
                  <a:pt x="675893" y="5236715"/>
                  <a:pt x="674496" y="5235317"/>
                  <a:pt x="675893" y="5236715"/>
                </a:cubicBezTo>
                <a:cubicBezTo>
                  <a:pt x="657739" y="5232524"/>
                  <a:pt x="640981" y="5228335"/>
                  <a:pt x="625620" y="5225543"/>
                </a:cubicBezTo>
                <a:cubicBezTo>
                  <a:pt x="625620" y="5222750"/>
                  <a:pt x="625620" y="5219956"/>
                  <a:pt x="625620" y="5218561"/>
                </a:cubicBezTo>
                <a:cubicBezTo>
                  <a:pt x="656341" y="5218561"/>
                  <a:pt x="687065" y="5218561"/>
                  <a:pt x="719184" y="5218561"/>
                </a:cubicBezTo>
                <a:cubicBezTo>
                  <a:pt x="705219" y="5212974"/>
                  <a:pt x="691254" y="5212974"/>
                  <a:pt x="678686" y="5212974"/>
                </a:cubicBezTo>
                <a:cubicBezTo>
                  <a:pt x="664721" y="5211578"/>
                  <a:pt x="652152" y="5210181"/>
                  <a:pt x="639585" y="5205992"/>
                </a:cubicBezTo>
                <a:cubicBezTo>
                  <a:pt x="629809" y="5203198"/>
                  <a:pt x="621431" y="5193424"/>
                  <a:pt x="611655" y="5193424"/>
                </a:cubicBezTo>
                <a:cubicBezTo>
                  <a:pt x="594897" y="5193424"/>
                  <a:pt x="578140" y="5193075"/>
                  <a:pt x="561906" y="5190281"/>
                </a:cubicBezTo>
                <a:lnTo>
                  <a:pt x="517176" y="5173195"/>
                </a:lnTo>
                <a:lnTo>
                  <a:pt x="628413" y="5150133"/>
                </a:lnTo>
                <a:cubicBezTo>
                  <a:pt x="628413" y="5148738"/>
                  <a:pt x="628413" y="5145944"/>
                  <a:pt x="627016" y="5144548"/>
                </a:cubicBezTo>
                <a:cubicBezTo>
                  <a:pt x="604672" y="5145944"/>
                  <a:pt x="580933" y="5148738"/>
                  <a:pt x="554399" y="5150133"/>
                </a:cubicBezTo>
                <a:cubicBezTo>
                  <a:pt x="558588" y="5145944"/>
                  <a:pt x="562779" y="5143151"/>
                  <a:pt x="569760" y="5136168"/>
                </a:cubicBezTo>
                <a:cubicBezTo>
                  <a:pt x="537643" y="5136168"/>
                  <a:pt x="511109" y="5136168"/>
                  <a:pt x="484576" y="5136168"/>
                </a:cubicBezTo>
                <a:cubicBezTo>
                  <a:pt x="483180" y="5131979"/>
                  <a:pt x="481783" y="5127790"/>
                  <a:pt x="480387" y="5123601"/>
                </a:cubicBezTo>
                <a:cubicBezTo>
                  <a:pt x="495748" y="5116618"/>
                  <a:pt x="509713" y="5105447"/>
                  <a:pt x="526469" y="5102654"/>
                </a:cubicBezTo>
                <a:cubicBezTo>
                  <a:pt x="551606" y="5098464"/>
                  <a:pt x="576743" y="5104051"/>
                  <a:pt x="601879" y="5101258"/>
                </a:cubicBezTo>
                <a:lnTo>
                  <a:pt x="646256" y="5092383"/>
                </a:lnTo>
                <a:lnTo>
                  <a:pt x="656341" y="5095671"/>
                </a:lnTo>
                <a:cubicBezTo>
                  <a:pt x="656341" y="5095671"/>
                  <a:pt x="657739" y="5094275"/>
                  <a:pt x="657739" y="5094275"/>
                </a:cubicBezTo>
                <a:cubicBezTo>
                  <a:pt x="657739" y="5092879"/>
                  <a:pt x="657739" y="5091482"/>
                  <a:pt x="657739" y="5090086"/>
                </a:cubicBezTo>
                <a:cubicBezTo>
                  <a:pt x="677289" y="5095671"/>
                  <a:pt x="696840" y="5099862"/>
                  <a:pt x="714995" y="5105447"/>
                </a:cubicBezTo>
                <a:cubicBezTo>
                  <a:pt x="716390" y="5101258"/>
                  <a:pt x="716390" y="5097069"/>
                  <a:pt x="717786" y="5092879"/>
                </a:cubicBezTo>
                <a:cubicBezTo>
                  <a:pt x="698236" y="5092879"/>
                  <a:pt x="677289" y="5091482"/>
                  <a:pt x="657739" y="5090086"/>
                </a:cubicBezTo>
                <a:lnTo>
                  <a:pt x="646256" y="5092383"/>
                </a:lnTo>
                <a:lnTo>
                  <a:pt x="595549" y="5075848"/>
                </a:lnTo>
                <a:lnTo>
                  <a:pt x="635396" y="5070536"/>
                </a:lnTo>
                <a:cubicBezTo>
                  <a:pt x="632602" y="5066347"/>
                  <a:pt x="631205" y="5060760"/>
                  <a:pt x="628413" y="5055175"/>
                </a:cubicBezTo>
                <a:cubicBezTo>
                  <a:pt x="597690" y="5055175"/>
                  <a:pt x="566968" y="5055175"/>
                  <a:pt x="534849" y="5055175"/>
                </a:cubicBezTo>
                <a:cubicBezTo>
                  <a:pt x="536245" y="5049589"/>
                  <a:pt x="536245" y="5042606"/>
                  <a:pt x="536245" y="5037021"/>
                </a:cubicBezTo>
                <a:cubicBezTo>
                  <a:pt x="608862" y="5037021"/>
                  <a:pt x="680082" y="5037021"/>
                  <a:pt x="752699" y="5037021"/>
                </a:cubicBezTo>
                <a:cubicBezTo>
                  <a:pt x="752699" y="5034228"/>
                  <a:pt x="752699" y="5031435"/>
                  <a:pt x="751303" y="5028641"/>
                </a:cubicBezTo>
                <a:cubicBezTo>
                  <a:pt x="801576" y="5021659"/>
                  <a:pt x="850452" y="5014678"/>
                  <a:pt x="900725" y="5007695"/>
                </a:cubicBezTo>
                <a:cubicBezTo>
                  <a:pt x="900725" y="5006298"/>
                  <a:pt x="900725" y="5004902"/>
                  <a:pt x="900725" y="5004902"/>
                </a:cubicBezTo>
                <a:cubicBezTo>
                  <a:pt x="850452" y="4999316"/>
                  <a:pt x="800178" y="4995126"/>
                  <a:pt x="751303" y="4990937"/>
                </a:cubicBezTo>
                <a:cubicBezTo>
                  <a:pt x="751303" y="4989541"/>
                  <a:pt x="751303" y="4989541"/>
                  <a:pt x="751303" y="4988144"/>
                </a:cubicBezTo>
                <a:cubicBezTo>
                  <a:pt x="783422" y="4986748"/>
                  <a:pt x="815539" y="4983955"/>
                  <a:pt x="849056" y="4982559"/>
                </a:cubicBezTo>
                <a:cubicBezTo>
                  <a:pt x="857434" y="4981163"/>
                  <a:pt x="865812" y="4978370"/>
                  <a:pt x="875588" y="4976972"/>
                </a:cubicBezTo>
                <a:cubicBezTo>
                  <a:pt x="924465" y="4976972"/>
                  <a:pt x="973341" y="4976972"/>
                  <a:pt x="1023614" y="4976972"/>
                </a:cubicBezTo>
                <a:cubicBezTo>
                  <a:pt x="1023614" y="4976972"/>
                  <a:pt x="1023614" y="4975576"/>
                  <a:pt x="1023614" y="4975576"/>
                </a:cubicBezTo>
                <a:cubicBezTo>
                  <a:pt x="999874" y="4972783"/>
                  <a:pt x="974737" y="4969991"/>
                  <a:pt x="950998" y="4967198"/>
                </a:cubicBezTo>
                <a:cubicBezTo>
                  <a:pt x="950998" y="4963009"/>
                  <a:pt x="952394" y="4958820"/>
                  <a:pt x="952394" y="4954629"/>
                </a:cubicBezTo>
                <a:cubicBezTo>
                  <a:pt x="1009649" y="4958820"/>
                  <a:pt x="1068301" y="4965801"/>
                  <a:pt x="1125556" y="4967198"/>
                </a:cubicBezTo>
                <a:cubicBezTo>
                  <a:pt x="1160469" y="4967198"/>
                  <a:pt x="1195380" y="4958820"/>
                  <a:pt x="1230292" y="4954629"/>
                </a:cubicBezTo>
                <a:cubicBezTo>
                  <a:pt x="1215630" y="4946251"/>
                  <a:pt x="1201316" y="4947648"/>
                  <a:pt x="1187176" y="4949044"/>
                </a:cubicBezTo>
                <a:lnTo>
                  <a:pt x="1147315" y="4943751"/>
                </a:lnTo>
                <a:lnTo>
                  <a:pt x="1170245" y="4932286"/>
                </a:lnTo>
                <a:cubicBezTo>
                  <a:pt x="1203760" y="4930890"/>
                  <a:pt x="1238670" y="4932286"/>
                  <a:pt x="1272187" y="4930890"/>
                </a:cubicBezTo>
                <a:cubicBezTo>
                  <a:pt x="1276376" y="4930890"/>
                  <a:pt x="1280565" y="4922512"/>
                  <a:pt x="1284754" y="4918322"/>
                </a:cubicBezTo>
                <a:cubicBezTo>
                  <a:pt x="1293134" y="4914132"/>
                  <a:pt x="1301513" y="4909942"/>
                  <a:pt x="1309891" y="4907151"/>
                </a:cubicBezTo>
                <a:cubicBezTo>
                  <a:pt x="1309891" y="4905753"/>
                  <a:pt x="1309891" y="4904357"/>
                  <a:pt x="1309891" y="4902960"/>
                </a:cubicBezTo>
                <a:cubicBezTo>
                  <a:pt x="1284754" y="4905753"/>
                  <a:pt x="1261015" y="4908547"/>
                  <a:pt x="1235879" y="4911340"/>
                </a:cubicBezTo>
                <a:cubicBezTo>
                  <a:pt x="1219120" y="4912736"/>
                  <a:pt x="1200966" y="4914132"/>
                  <a:pt x="1184208" y="4915529"/>
                </a:cubicBezTo>
                <a:cubicBezTo>
                  <a:pt x="1173036" y="4912736"/>
                  <a:pt x="1161865" y="4907151"/>
                  <a:pt x="1150693" y="4907151"/>
                </a:cubicBezTo>
                <a:cubicBezTo>
                  <a:pt x="1083663" y="4905753"/>
                  <a:pt x="1016632" y="4907151"/>
                  <a:pt x="949600" y="4907151"/>
                </a:cubicBezTo>
                <a:cubicBezTo>
                  <a:pt x="949600" y="4902960"/>
                  <a:pt x="949600" y="4900168"/>
                  <a:pt x="949600" y="4895979"/>
                </a:cubicBezTo>
                <a:cubicBezTo>
                  <a:pt x="1051544" y="4895979"/>
                  <a:pt x="1152089" y="4895979"/>
                  <a:pt x="1261015" y="4895979"/>
                </a:cubicBezTo>
                <a:cubicBezTo>
                  <a:pt x="1248446" y="4890393"/>
                  <a:pt x="1244257" y="4888997"/>
                  <a:pt x="1238670" y="4887599"/>
                </a:cubicBezTo>
                <a:cubicBezTo>
                  <a:pt x="1240068" y="4883410"/>
                  <a:pt x="1240068" y="4879221"/>
                  <a:pt x="1240068" y="4873636"/>
                </a:cubicBezTo>
                <a:cubicBezTo>
                  <a:pt x="1354577" y="4873636"/>
                  <a:pt x="1469089" y="4873636"/>
                  <a:pt x="1584996" y="4872238"/>
                </a:cubicBezTo>
                <a:cubicBezTo>
                  <a:pt x="1584996" y="4866653"/>
                  <a:pt x="1584996" y="4861067"/>
                  <a:pt x="1584996" y="4854084"/>
                </a:cubicBezTo>
                <a:cubicBezTo>
                  <a:pt x="1576617" y="4854084"/>
                  <a:pt x="1566842" y="4854084"/>
                  <a:pt x="1557066" y="4855482"/>
                </a:cubicBezTo>
                <a:cubicBezTo>
                  <a:pt x="1550085" y="4855482"/>
                  <a:pt x="1543103" y="4862464"/>
                  <a:pt x="1537516" y="4861067"/>
                </a:cubicBezTo>
                <a:cubicBezTo>
                  <a:pt x="1506794" y="4858273"/>
                  <a:pt x="1477467" y="4849895"/>
                  <a:pt x="1448141" y="4849895"/>
                </a:cubicBezTo>
                <a:cubicBezTo>
                  <a:pt x="1350388" y="4848499"/>
                  <a:pt x="1252635" y="4852688"/>
                  <a:pt x="1154882" y="4851293"/>
                </a:cubicBezTo>
                <a:cubicBezTo>
                  <a:pt x="1119972" y="4851293"/>
                  <a:pt x="1086455" y="4838724"/>
                  <a:pt x="1051544" y="4838724"/>
                </a:cubicBezTo>
                <a:cubicBezTo>
                  <a:pt x="1027803" y="4838724"/>
                  <a:pt x="1002667" y="4852688"/>
                  <a:pt x="978928" y="4852688"/>
                </a:cubicBezTo>
                <a:cubicBezTo>
                  <a:pt x="970548" y="4852688"/>
                  <a:pt x="960774" y="4851990"/>
                  <a:pt x="952044" y="4848674"/>
                </a:cubicBezTo>
                <a:lnTo>
                  <a:pt x="932841" y="4830284"/>
                </a:lnTo>
                <a:lnTo>
                  <a:pt x="990797" y="4827727"/>
                </a:lnTo>
                <a:cubicBezTo>
                  <a:pt x="1010697" y="4827901"/>
                  <a:pt x="1030597" y="4827552"/>
                  <a:pt x="1050147" y="4821967"/>
                </a:cubicBezTo>
                <a:lnTo>
                  <a:pt x="1054336" y="4821967"/>
                </a:lnTo>
                <a:lnTo>
                  <a:pt x="1053794" y="4821423"/>
                </a:lnTo>
                <a:lnTo>
                  <a:pt x="1139521" y="4812191"/>
                </a:lnTo>
                <a:cubicBezTo>
                  <a:pt x="1128350" y="4806604"/>
                  <a:pt x="1114385" y="4806604"/>
                  <a:pt x="1101817" y="4806604"/>
                </a:cubicBezTo>
                <a:cubicBezTo>
                  <a:pt x="1034786" y="4809398"/>
                  <a:pt x="967756" y="4813587"/>
                  <a:pt x="900725" y="4814984"/>
                </a:cubicBezTo>
                <a:cubicBezTo>
                  <a:pt x="830902" y="4814984"/>
                  <a:pt x="759681" y="4810795"/>
                  <a:pt x="689858" y="4808002"/>
                </a:cubicBezTo>
                <a:cubicBezTo>
                  <a:pt x="654946" y="4806604"/>
                  <a:pt x="620033" y="4803813"/>
                  <a:pt x="585122" y="4801019"/>
                </a:cubicBezTo>
                <a:cubicBezTo>
                  <a:pt x="594897" y="4799624"/>
                  <a:pt x="604672" y="4798226"/>
                  <a:pt x="614448" y="4796830"/>
                </a:cubicBezTo>
                <a:cubicBezTo>
                  <a:pt x="650756" y="4794037"/>
                  <a:pt x="687065" y="4791244"/>
                  <a:pt x="721977" y="4788452"/>
                </a:cubicBezTo>
                <a:cubicBezTo>
                  <a:pt x="720580" y="4789848"/>
                  <a:pt x="720580" y="4789848"/>
                  <a:pt x="720580" y="4789848"/>
                </a:cubicBezTo>
                <a:cubicBezTo>
                  <a:pt x="733149" y="4794037"/>
                  <a:pt x="745716" y="4803813"/>
                  <a:pt x="756888" y="4787055"/>
                </a:cubicBezTo>
                <a:cubicBezTo>
                  <a:pt x="761077" y="4782865"/>
                  <a:pt x="769457" y="4780072"/>
                  <a:pt x="775042" y="4781470"/>
                </a:cubicBezTo>
                <a:cubicBezTo>
                  <a:pt x="815539" y="4782865"/>
                  <a:pt x="854641" y="4785659"/>
                  <a:pt x="895138" y="4781470"/>
                </a:cubicBezTo>
                <a:cubicBezTo>
                  <a:pt x="902121" y="4780072"/>
                  <a:pt x="911896" y="4791244"/>
                  <a:pt x="920275" y="4795433"/>
                </a:cubicBezTo>
                <a:cubicBezTo>
                  <a:pt x="921672" y="4796830"/>
                  <a:pt x="924465" y="4796830"/>
                  <a:pt x="925861" y="4796830"/>
                </a:cubicBezTo>
                <a:cubicBezTo>
                  <a:pt x="925861" y="4791244"/>
                  <a:pt x="925861" y="4787055"/>
                  <a:pt x="925861" y="4780072"/>
                </a:cubicBezTo>
                <a:cubicBezTo>
                  <a:pt x="1022218" y="4774487"/>
                  <a:pt x="1117178" y="4770298"/>
                  <a:pt x="1213534" y="4766109"/>
                </a:cubicBezTo>
                <a:cubicBezTo>
                  <a:pt x="1213534" y="4763315"/>
                  <a:pt x="1213534" y="4760522"/>
                  <a:pt x="1213534" y="4757729"/>
                </a:cubicBezTo>
                <a:cubicBezTo>
                  <a:pt x="1101817" y="4749350"/>
                  <a:pt x="988702" y="4739575"/>
                  <a:pt x="876984" y="4731196"/>
                </a:cubicBezTo>
                <a:cubicBezTo>
                  <a:pt x="876984" y="4727007"/>
                  <a:pt x="876984" y="4722818"/>
                  <a:pt x="876984" y="4718629"/>
                </a:cubicBezTo>
                <a:cubicBezTo>
                  <a:pt x="942620" y="4718629"/>
                  <a:pt x="1006856" y="4718629"/>
                  <a:pt x="1072490" y="4718629"/>
                </a:cubicBezTo>
                <a:cubicBezTo>
                  <a:pt x="1072490" y="4720025"/>
                  <a:pt x="1073887" y="4721421"/>
                  <a:pt x="1075283" y="4722818"/>
                </a:cubicBezTo>
                <a:cubicBezTo>
                  <a:pt x="1076681" y="4721421"/>
                  <a:pt x="1078077" y="4720025"/>
                  <a:pt x="1079472" y="4717231"/>
                </a:cubicBezTo>
                <a:cubicBezTo>
                  <a:pt x="1126954" y="4732592"/>
                  <a:pt x="1174434" y="4725611"/>
                  <a:pt x="1221914" y="4721421"/>
                </a:cubicBezTo>
                <a:cubicBezTo>
                  <a:pt x="1221914" y="4717231"/>
                  <a:pt x="1221914" y="4713042"/>
                  <a:pt x="1221914" y="4708853"/>
                </a:cubicBezTo>
                <a:cubicBezTo>
                  <a:pt x="1180019" y="4706060"/>
                  <a:pt x="1138126" y="4703268"/>
                  <a:pt x="1096231" y="4700475"/>
                </a:cubicBezTo>
                <a:cubicBezTo>
                  <a:pt x="1096231" y="4699077"/>
                  <a:pt x="1096231" y="4696286"/>
                  <a:pt x="1096231" y="4694888"/>
                </a:cubicBezTo>
                <a:cubicBezTo>
                  <a:pt x="1132539" y="4692097"/>
                  <a:pt x="1167451" y="4687906"/>
                  <a:pt x="1202362" y="4685114"/>
                </a:cubicBezTo>
                <a:cubicBezTo>
                  <a:pt x="1200966" y="4686510"/>
                  <a:pt x="1200966" y="4686510"/>
                  <a:pt x="1200966" y="4686510"/>
                </a:cubicBezTo>
                <a:cubicBezTo>
                  <a:pt x="1212138" y="4675338"/>
                  <a:pt x="1223310" y="4665562"/>
                  <a:pt x="1235879" y="4652995"/>
                </a:cubicBezTo>
                <a:cubicBezTo>
                  <a:pt x="1171641" y="4646013"/>
                  <a:pt x="1106007" y="4639030"/>
                  <a:pt x="1040373" y="4632048"/>
                </a:cubicBezTo>
                <a:cubicBezTo>
                  <a:pt x="1038975" y="4629256"/>
                  <a:pt x="1037579" y="4626463"/>
                  <a:pt x="1037579" y="4625065"/>
                </a:cubicBezTo>
                <a:cubicBezTo>
                  <a:pt x="1058527" y="4618084"/>
                  <a:pt x="1079472" y="4611102"/>
                  <a:pt x="1103213" y="4604119"/>
                </a:cubicBezTo>
                <a:lnTo>
                  <a:pt x="1092243" y="4589035"/>
                </a:lnTo>
                <a:lnTo>
                  <a:pt x="1101119" y="4582823"/>
                </a:lnTo>
                <a:cubicBezTo>
                  <a:pt x="1104609" y="4580379"/>
                  <a:pt x="1107402" y="4578284"/>
                  <a:pt x="1107402" y="4577587"/>
                </a:cubicBezTo>
                <a:cubicBezTo>
                  <a:pt x="1093437" y="4549657"/>
                  <a:pt x="1117178" y="4549657"/>
                  <a:pt x="1132539" y="4541279"/>
                </a:cubicBezTo>
                <a:cubicBezTo>
                  <a:pt x="1135332" y="4549657"/>
                  <a:pt x="1138126" y="4558035"/>
                  <a:pt x="1140917" y="4565018"/>
                </a:cubicBezTo>
                <a:cubicBezTo>
                  <a:pt x="1154882" y="4549657"/>
                  <a:pt x="1154882" y="4549657"/>
                  <a:pt x="1135332" y="4539881"/>
                </a:cubicBezTo>
                <a:lnTo>
                  <a:pt x="1131519" y="4537022"/>
                </a:lnTo>
                <a:lnTo>
                  <a:pt x="1217725" y="4521729"/>
                </a:lnTo>
                <a:cubicBezTo>
                  <a:pt x="1150693" y="4514746"/>
                  <a:pt x="1086455" y="4507764"/>
                  <a:pt x="1022218" y="4499385"/>
                </a:cubicBezTo>
                <a:cubicBezTo>
                  <a:pt x="1002667" y="4496592"/>
                  <a:pt x="984513" y="4484023"/>
                  <a:pt x="966359" y="4477041"/>
                </a:cubicBezTo>
                <a:cubicBezTo>
                  <a:pt x="966359" y="4475645"/>
                  <a:pt x="966359" y="4475645"/>
                  <a:pt x="966359" y="4475645"/>
                </a:cubicBezTo>
                <a:cubicBezTo>
                  <a:pt x="983117" y="4471456"/>
                  <a:pt x="1001271" y="4468662"/>
                  <a:pt x="1029201" y="4461680"/>
                </a:cubicBezTo>
                <a:cubicBezTo>
                  <a:pt x="999874" y="4457491"/>
                  <a:pt x="980324" y="4456095"/>
                  <a:pt x="962170" y="4450508"/>
                </a:cubicBezTo>
                <a:cubicBezTo>
                  <a:pt x="952394" y="4447716"/>
                  <a:pt x="941222" y="4449811"/>
                  <a:pt x="930924" y="4449287"/>
                </a:cubicBezTo>
                <a:lnTo>
                  <a:pt x="906845" y="4433613"/>
                </a:lnTo>
                <a:lnTo>
                  <a:pt x="944015" y="4423976"/>
                </a:lnTo>
                <a:cubicBezTo>
                  <a:pt x="977530" y="4425373"/>
                  <a:pt x="1012443" y="4429562"/>
                  <a:pt x="1045958" y="4432354"/>
                </a:cubicBezTo>
                <a:cubicBezTo>
                  <a:pt x="997082" y="4398839"/>
                  <a:pt x="941222" y="4404426"/>
                  <a:pt x="886760" y="4394650"/>
                </a:cubicBezTo>
                <a:cubicBezTo>
                  <a:pt x="917483" y="4393254"/>
                  <a:pt x="949600" y="4390461"/>
                  <a:pt x="980324" y="4387668"/>
                </a:cubicBezTo>
                <a:cubicBezTo>
                  <a:pt x="980324" y="4386272"/>
                  <a:pt x="980324" y="4384876"/>
                  <a:pt x="981719" y="4383478"/>
                </a:cubicBezTo>
                <a:cubicBezTo>
                  <a:pt x="970548" y="4382083"/>
                  <a:pt x="959376" y="4380685"/>
                  <a:pt x="949600" y="4379289"/>
                </a:cubicBezTo>
                <a:cubicBezTo>
                  <a:pt x="949600" y="4376496"/>
                  <a:pt x="948205" y="4375100"/>
                  <a:pt x="948205" y="4372307"/>
                </a:cubicBezTo>
                <a:cubicBezTo>
                  <a:pt x="969152" y="4372307"/>
                  <a:pt x="991495" y="4372307"/>
                  <a:pt x="1012443" y="4372307"/>
                </a:cubicBezTo>
                <a:cubicBezTo>
                  <a:pt x="1012443" y="4366722"/>
                  <a:pt x="1013839" y="4362533"/>
                  <a:pt x="1013839" y="4356946"/>
                </a:cubicBezTo>
                <a:cubicBezTo>
                  <a:pt x="959376" y="4347170"/>
                  <a:pt x="904914" y="4338792"/>
                  <a:pt x="849056" y="4329018"/>
                </a:cubicBezTo>
                <a:cubicBezTo>
                  <a:pt x="853245" y="4295501"/>
                  <a:pt x="889553" y="4316449"/>
                  <a:pt x="916086" y="4296899"/>
                </a:cubicBezTo>
                <a:cubicBezTo>
                  <a:pt x="858830" y="4296899"/>
                  <a:pt x="809954" y="4296899"/>
                  <a:pt x="762474" y="4296899"/>
                </a:cubicBezTo>
                <a:cubicBezTo>
                  <a:pt x="762474" y="4294105"/>
                  <a:pt x="762474" y="4292709"/>
                  <a:pt x="762474" y="4289916"/>
                </a:cubicBezTo>
                <a:lnTo>
                  <a:pt x="896536" y="4289916"/>
                </a:lnTo>
                <a:cubicBezTo>
                  <a:pt x="883966" y="4284330"/>
                  <a:pt x="872795" y="4275951"/>
                  <a:pt x="858830" y="4274555"/>
                </a:cubicBezTo>
                <a:cubicBezTo>
                  <a:pt x="826712" y="4270366"/>
                  <a:pt x="794593" y="4268969"/>
                  <a:pt x="761077" y="4266177"/>
                </a:cubicBezTo>
                <a:cubicBezTo>
                  <a:pt x="761077" y="4264780"/>
                  <a:pt x="761077" y="4263384"/>
                  <a:pt x="761077" y="4261986"/>
                </a:cubicBezTo>
                <a:cubicBezTo>
                  <a:pt x="768059" y="4260590"/>
                  <a:pt x="773646" y="4259195"/>
                  <a:pt x="782024" y="4256401"/>
                </a:cubicBezTo>
                <a:lnTo>
                  <a:pt x="754159" y="4248801"/>
                </a:lnTo>
                <a:lnTo>
                  <a:pt x="789007" y="4234058"/>
                </a:lnTo>
                <a:cubicBezTo>
                  <a:pt x="800178" y="4235454"/>
                  <a:pt x="815539" y="4260590"/>
                  <a:pt x="826712" y="4228471"/>
                </a:cubicBezTo>
                <a:cubicBezTo>
                  <a:pt x="811350" y="4231265"/>
                  <a:pt x="798783" y="4232662"/>
                  <a:pt x="787611" y="4234058"/>
                </a:cubicBezTo>
                <a:cubicBezTo>
                  <a:pt x="782024" y="4229869"/>
                  <a:pt x="777835" y="4220093"/>
                  <a:pt x="772249" y="4220093"/>
                </a:cubicBezTo>
                <a:cubicBezTo>
                  <a:pt x="747112" y="4220093"/>
                  <a:pt x="720580" y="4224282"/>
                  <a:pt x="695443" y="4222886"/>
                </a:cubicBezTo>
                <a:cubicBezTo>
                  <a:pt x="680082" y="4222886"/>
                  <a:pt x="664721" y="4214508"/>
                  <a:pt x="656341" y="4213111"/>
                </a:cubicBezTo>
                <a:cubicBezTo>
                  <a:pt x="713597" y="4203336"/>
                  <a:pt x="775042" y="4193561"/>
                  <a:pt x="840676" y="4182389"/>
                </a:cubicBezTo>
                <a:cubicBezTo>
                  <a:pt x="814143" y="4175406"/>
                  <a:pt x="793196" y="4169821"/>
                  <a:pt x="772249" y="4165631"/>
                </a:cubicBezTo>
                <a:cubicBezTo>
                  <a:pt x="773646" y="4164235"/>
                  <a:pt x="773646" y="4161441"/>
                  <a:pt x="773646" y="4160046"/>
                </a:cubicBezTo>
                <a:cubicBezTo>
                  <a:pt x="802972" y="4154459"/>
                  <a:pt x="833693" y="4150270"/>
                  <a:pt x="863021" y="4144685"/>
                </a:cubicBezTo>
                <a:cubicBezTo>
                  <a:pt x="863021" y="4141892"/>
                  <a:pt x="863021" y="4140496"/>
                  <a:pt x="863021" y="4137702"/>
                </a:cubicBezTo>
                <a:cubicBezTo>
                  <a:pt x="830902" y="4137702"/>
                  <a:pt x="798783" y="4137702"/>
                  <a:pt x="766664" y="4137702"/>
                </a:cubicBezTo>
                <a:cubicBezTo>
                  <a:pt x="766664" y="4134909"/>
                  <a:pt x="765268" y="4132116"/>
                  <a:pt x="765268" y="4127927"/>
                </a:cubicBezTo>
                <a:cubicBezTo>
                  <a:pt x="802972" y="4127927"/>
                  <a:pt x="840676" y="4127927"/>
                  <a:pt x="878381" y="4127927"/>
                </a:cubicBezTo>
                <a:cubicBezTo>
                  <a:pt x="878381" y="4125135"/>
                  <a:pt x="878381" y="4120944"/>
                  <a:pt x="878381" y="4116755"/>
                </a:cubicBezTo>
                <a:cubicBezTo>
                  <a:pt x="856038" y="4116755"/>
                  <a:pt x="833693" y="4116755"/>
                  <a:pt x="809954" y="4116755"/>
                </a:cubicBezTo>
                <a:cubicBezTo>
                  <a:pt x="809954" y="4115359"/>
                  <a:pt x="811350" y="4112566"/>
                  <a:pt x="811350" y="4111170"/>
                </a:cubicBezTo>
                <a:cubicBezTo>
                  <a:pt x="816937" y="4109772"/>
                  <a:pt x="822522" y="4106981"/>
                  <a:pt x="828108" y="4105583"/>
                </a:cubicBezTo>
                <a:cubicBezTo>
                  <a:pt x="828108" y="4104187"/>
                  <a:pt x="828108" y="4102790"/>
                  <a:pt x="828108" y="4101394"/>
                </a:cubicBezTo>
                <a:lnTo>
                  <a:pt x="778185" y="4101394"/>
                </a:lnTo>
                <a:lnTo>
                  <a:pt x="779231" y="4097205"/>
                </a:lnTo>
                <a:cubicBezTo>
                  <a:pt x="779231" y="4098601"/>
                  <a:pt x="777835" y="4099998"/>
                  <a:pt x="776439" y="4101394"/>
                </a:cubicBezTo>
                <a:lnTo>
                  <a:pt x="778185" y="4101394"/>
                </a:lnTo>
                <a:lnTo>
                  <a:pt x="777835" y="4102790"/>
                </a:lnTo>
                <a:cubicBezTo>
                  <a:pt x="775042" y="4101394"/>
                  <a:pt x="772249" y="4101394"/>
                  <a:pt x="769457" y="4099998"/>
                </a:cubicBezTo>
                <a:cubicBezTo>
                  <a:pt x="770853" y="4101394"/>
                  <a:pt x="770853" y="4101394"/>
                  <a:pt x="770853" y="4101394"/>
                </a:cubicBezTo>
                <a:cubicBezTo>
                  <a:pt x="734544" y="4095809"/>
                  <a:pt x="696840" y="4090223"/>
                  <a:pt x="657739" y="4084638"/>
                </a:cubicBezTo>
                <a:cubicBezTo>
                  <a:pt x="706615" y="4076258"/>
                  <a:pt x="754094" y="4069275"/>
                  <a:pt x="801576" y="4062294"/>
                </a:cubicBezTo>
                <a:cubicBezTo>
                  <a:pt x="801576" y="4058103"/>
                  <a:pt x="801576" y="4052518"/>
                  <a:pt x="801576" y="4048329"/>
                </a:cubicBezTo>
                <a:cubicBezTo>
                  <a:pt x="696840" y="4039951"/>
                  <a:pt x="592105" y="4031571"/>
                  <a:pt x="481783" y="4023193"/>
                </a:cubicBezTo>
                <a:cubicBezTo>
                  <a:pt x="494352" y="4020399"/>
                  <a:pt x="501334" y="4017606"/>
                  <a:pt x="518091" y="4013417"/>
                </a:cubicBezTo>
                <a:cubicBezTo>
                  <a:pt x="487369" y="4013417"/>
                  <a:pt x="467818" y="4013417"/>
                  <a:pt x="442681" y="4013417"/>
                </a:cubicBezTo>
                <a:cubicBezTo>
                  <a:pt x="449664" y="4017606"/>
                  <a:pt x="452457" y="4020399"/>
                  <a:pt x="460835" y="4025986"/>
                </a:cubicBezTo>
                <a:cubicBezTo>
                  <a:pt x="424527" y="4028779"/>
                  <a:pt x="392408" y="4031571"/>
                  <a:pt x="360291" y="4034364"/>
                </a:cubicBezTo>
                <a:cubicBezTo>
                  <a:pt x="360291" y="4028779"/>
                  <a:pt x="358893" y="4023193"/>
                  <a:pt x="358893" y="4017606"/>
                </a:cubicBezTo>
                <a:cubicBezTo>
                  <a:pt x="385426" y="4013417"/>
                  <a:pt x="411960" y="4009228"/>
                  <a:pt x="438492" y="4005039"/>
                </a:cubicBezTo>
                <a:lnTo>
                  <a:pt x="457642" y="3997379"/>
                </a:lnTo>
                <a:lnTo>
                  <a:pt x="459440" y="3998056"/>
                </a:lnTo>
                <a:cubicBezTo>
                  <a:pt x="462233" y="3999454"/>
                  <a:pt x="465025" y="3999454"/>
                  <a:pt x="467818" y="4000849"/>
                </a:cubicBezTo>
                <a:cubicBezTo>
                  <a:pt x="467818" y="4002245"/>
                  <a:pt x="469215" y="4002245"/>
                  <a:pt x="469215" y="4003643"/>
                </a:cubicBezTo>
                <a:cubicBezTo>
                  <a:pt x="469215" y="4002245"/>
                  <a:pt x="469215" y="4000849"/>
                  <a:pt x="469215" y="3999454"/>
                </a:cubicBezTo>
                <a:cubicBezTo>
                  <a:pt x="465025" y="3999454"/>
                  <a:pt x="462233" y="3998056"/>
                  <a:pt x="459440" y="3996660"/>
                </a:cubicBezTo>
                <a:lnTo>
                  <a:pt x="457642" y="3997379"/>
                </a:lnTo>
                <a:lnTo>
                  <a:pt x="433954" y="3988455"/>
                </a:lnTo>
                <a:cubicBezTo>
                  <a:pt x="428019" y="3981997"/>
                  <a:pt x="424527" y="3972223"/>
                  <a:pt x="423131" y="3958956"/>
                </a:cubicBezTo>
                <a:cubicBezTo>
                  <a:pt x="437096" y="3965939"/>
                  <a:pt x="446870" y="3972920"/>
                  <a:pt x="463629" y="3982695"/>
                </a:cubicBezTo>
                <a:cubicBezTo>
                  <a:pt x="459440" y="3970128"/>
                  <a:pt x="456646" y="3964541"/>
                  <a:pt x="455250" y="3956163"/>
                </a:cubicBezTo>
                <a:cubicBezTo>
                  <a:pt x="490161" y="3954767"/>
                  <a:pt x="523678" y="3953370"/>
                  <a:pt x="557193" y="3950576"/>
                </a:cubicBezTo>
                <a:cubicBezTo>
                  <a:pt x="565571" y="3949180"/>
                  <a:pt x="572553" y="3938009"/>
                  <a:pt x="579536" y="3932424"/>
                </a:cubicBezTo>
                <a:cubicBezTo>
                  <a:pt x="566968" y="3928233"/>
                  <a:pt x="559986" y="3925441"/>
                  <a:pt x="551606" y="3924044"/>
                </a:cubicBezTo>
                <a:cubicBezTo>
                  <a:pt x="553003" y="3921251"/>
                  <a:pt x="553003" y="3918459"/>
                  <a:pt x="554399" y="3915666"/>
                </a:cubicBezTo>
                <a:cubicBezTo>
                  <a:pt x="576743" y="3915666"/>
                  <a:pt x="600483" y="3915666"/>
                  <a:pt x="627016" y="3915666"/>
                </a:cubicBezTo>
                <a:cubicBezTo>
                  <a:pt x="617589" y="3928233"/>
                  <a:pt x="595595" y="3917236"/>
                  <a:pt x="588133" y="3926859"/>
                </a:cubicBezTo>
                <a:lnTo>
                  <a:pt x="586658" y="3943413"/>
                </a:lnTo>
                <a:lnTo>
                  <a:pt x="585122" y="3943596"/>
                </a:lnTo>
                <a:lnTo>
                  <a:pt x="584124" y="3945590"/>
                </a:lnTo>
                <a:lnTo>
                  <a:pt x="580933" y="3946387"/>
                </a:lnTo>
                <a:cubicBezTo>
                  <a:pt x="580933" y="3946387"/>
                  <a:pt x="582329" y="3947785"/>
                  <a:pt x="582329" y="3949180"/>
                </a:cubicBezTo>
                <a:lnTo>
                  <a:pt x="584124" y="3945590"/>
                </a:lnTo>
                <a:lnTo>
                  <a:pt x="586518" y="3944991"/>
                </a:lnTo>
                <a:lnTo>
                  <a:pt x="586658" y="3943413"/>
                </a:lnTo>
                <a:lnTo>
                  <a:pt x="691254" y="3931026"/>
                </a:lnTo>
                <a:cubicBezTo>
                  <a:pt x="667513" y="3917061"/>
                  <a:pt x="640981" y="3935216"/>
                  <a:pt x="632602" y="3907287"/>
                </a:cubicBezTo>
                <a:cubicBezTo>
                  <a:pt x="624224" y="3904494"/>
                  <a:pt x="611655" y="3901701"/>
                  <a:pt x="600483" y="3898907"/>
                </a:cubicBezTo>
                <a:cubicBezTo>
                  <a:pt x="600483" y="3894718"/>
                  <a:pt x="601879" y="3890529"/>
                  <a:pt x="601879" y="3886340"/>
                </a:cubicBezTo>
                <a:cubicBezTo>
                  <a:pt x="650756" y="3890529"/>
                  <a:pt x="698236" y="3894718"/>
                  <a:pt x="745716" y="3898907"/>
                </a:cubicBezTo>
                <a:cubicBezTo>
                  <a:pt x="744320" y="3904494"/>
                  <a:pt x="742923" y="3908683"/>
                  <a:pt x="741527" y="3912872"/>
                </a:cubicBezTo>
                <a:cubicBezTo>
                  <a:pt x="745716" y="3912872"/>
                  <a:pt x="749905" y="3912872"/>
                  <a:pt x="754094" y="3911476"/>
                </a:cubicBezTo>
                <a:lnTo>
                  <a:pt x="752699" y="3911476"/>
                </a:lnTo>
                <a:cubicBezTo>
                  <a:pt x="749905" y="3907287"/>
                  <a:pt x="747112" y="3904494"/>
                  <a:pt x="745716" y="3900305"/>
                </a:cubicBezTo>
                <a:lnTo>
                  <a:pt x="811258" y="3893477"/>
                </a:lnTo>
                <a:lnTo>
                  <a:pt x="812748" y="3894718"/>
                </a:lnTo>
                <a:lnTo>
                  <a:pt x="813202" y="3894992"/>
                </a:lnTo>
                <a:lnTo>
                  <a:pt x="816937" y="3908683"/>
                </a:lnTo>
                <a:cubicBezTo>
                  <a:pt x="819730" y="3907287"/>
                  <a:pt x="823919" y="3904494"/>
                  <a:pt x="826712" y="3903098"/>
                </a:cubicBezTo>
                <a:lnTo>
                  <a:pt x="813202" y="3894992"/>
                </a:lnTo>
                <a:lnTo>
                  <a:pt x="812748" y="3893322"/>
                </a:lnTo>
                <a:lnTo>
                  <a:pt x="811258" y="3893477"/>
                </a:lnTo>
                <a:lnTo>
                  <a:pt x="793895" y="3879008"/>
                </a:lnTo>
                <a:cubicBezTo>
                  <a:pt x="787611" y="3873772"/>
                  <a:pt x="781326" y="3869583"/>
                  <a:pt x="775042" y="3869583"/>
                </a:cubicBezTo>
                <a:cubicBezTo>
                  <a:pt x="682875" y="3865392"/>
                  <a:pt x="590707" y="3863997"/>
                  <a:pt x="497144" y="3861203"/>
                </a:cubicBezTo>
                <a:cubicBezTo>
                  <a:pt x="483180" y="3861203"/>
                  <a:pt x="467818" y="3851429"/>
                  <a:pt x="453853" y="3851429"/>
                </a:cubicBezTo>
                <a:cubicBezTo>
                  <a:pt x="430114" y="3850032"/>
                  <a:pt x="407771" y="3854221"/>
                  <a:pt x="382634" y="3855618"/>
                </a:cubicBezTo>
                <a:cubicBezTo>
                  <a:pt x="382634" y="3854221"/>
                  <a:pt x="381236" y="3848636"/>
                  <a:pt x="379841" y="3837464"/>
                </a:cubicBezTo>
                <a:lnTo>
                  <a:pt x="495133" y="3847072"/>
                </a:lnTo>
                <a:lnTo>
                  <a:pt x="494352" y="3848636"/>
                </a:lnTo>
                <a:cubicBezTo>
                  <a:pt x="495748" y="3848636"/>
                  <a:pt x="495748" y="3847240"/>
                  <a:pt x="497144" y="3847240"/>
                </a:cubicBezTo>
                <a:lnTo>
                  <a:pt x="495133" y="3847072"/>
                </a:lnTo>
                <a:lnTo>
                  <a:pt x="495748" y="3845843"/>
                </a:lnTo>
                <a:lnTo>
                  <a:pt x="487589" y="3829526"/>
                </a:lnTo>
                <a:lnTo>
                  <a:pt x="516695" y="3812328"/>
                </a:lnTo>
                <a:cubicBezTo>
                  <a:pt x="509713" y="3808138"/>
                  <a:pt x="505524" y="3805345"/>
                  <a:pt x="501334" y="3802552"/>
                </a:cubicBezTo>
                <a:cubicBezTo>
                  <a:pt x="518091" y="3801156"/>
                  <a:pt x="533452" y="3806743"/>
                  <a:pt x="548814" y="3808138"/>
                </a:cubicBezTo>
                <a:cubicBezTo>
                  <a:pt x="557193" y="3809534"/>
                  <a:pt x="565571" y="3805345"/>
                  <a:pt x="573951" y="3803949"/>
                </a:cubicBezTo>
                <a:cubicBezTo>
                  <a:pt x="589312" y="3803949"/>
                  <a:pt x="606068" y="3803949"/>
                  <a:pt x="622827" y="3802552"/>
                </a:cubicBezTo>
                <a:cubicBezTo>
                  <a:pt x="621431" y="3803949"/>
                  <a:pt x="621431" y="3803949"/>
                  <a:pt x="621431" y="3805345"/>
                </a:cubicBezTo>
                <a:cubicBezTo>
                  <a:pt x="621431" y="3803949"/>
                  <a:pt x="622827" y="3803949"/>
                  <a:pt x="622827" y="3803949"/>
                </a:cubicBezTo>
                <a:cubicBezTo>
                  <a:pt x="629809" y="3799760"/>
                  <a:pt x="636791" y="3796967"/>
                  <a:pt x="642378" y="3794174"/>
                </a:cubicBezTo>
                <a:cubicBezTo>
                  <a:pt x="639585" y="3819310"/>
                  <a:pt x="657739" y="3803949"/>
                  <a:pt x="666117" y="3806743"/>
                </a:cubicBezTo>
                <a:cubicBezTo>
                  <a:pt x="681478" y="3809534"/>
                  <a:pt x="699632" y="3812328"/>
                  <a:pt x="716390" y="3812328"/>
                </a:cubicBezTo>
                <a:cubicBezTo>
                  <a:pt x="738734" y="3813723"/>
                  <a:pt x="761077" y="3815121"/>
                  <a:pt x="783422" y="3812328"/>
                </a:cubicBezTo>
                <a:cubicBezTo>
                  <a:pt x="798783" y="3810932"/>
                  <a:pt x="798783" y="3808138"/>
                  <a:pt x="808557" y="3827688"/>
                </a:cubicBezTo>
                <a:cubicBezTo>
                  <a:pt x="784818" y="3827688"/>
                  <a:pt x="762474" y="3826293"/>
                  <a:pt x="738734" y="3827688"/>
                </a:cubicBezTo>
                <a:cubicBezTo>
                  <a:pt x="716390" y="3827688"/>
                  <a:pt x="694047" y="3834671"/>
                  <a:pt x="673100" y="3830482"/>
                </a:cubicBezTo>
                <a:cubicBezTo>
                  <a:pt x="650756" y="3826293"/>
                  <a:pt x="635396" y="3830482"/>
                  <a:pt x="618637" y="3837464"/>
                </a:cubicBezTo>
                <a:cubicBezTo>
                  <a:pt x="620033" y="3840258"/>
                  <a:pt x="621431" y="3843049"/>
                  <a:pt x="621431" y="3845843"/>
                </a:cubicBezTo>
                <a:cubicBezTo>
                  <a:pt x="706615" y="3840258"/>
                  <a:pt x="790403" y="3836067"/>
                  <a:pt x="874192" y="3831878"/>
                </a:cubicBezTo>
                <a:cubicBezTo>
                  <a:pt x="874192" y="3829086"/>
                  <a:pt x="874192" y="3826293"/>
                  <a:pt x="874192" y="3823499"/>
                </a:cubicBezTo>
                <a:cubicBezTo>
                  <a:pt x="858830" y="3823499"/>
                  <a:pt x="843469" y="3823499"/>
                  <a:pt x="829504" y="3823499"/>
                </a:cubicBezTo>
                <a:cubicBezTo>
                  <a:pt x="828108" y="3822103"/>
                  <a:pt x="828108" y="3820706"/>
                  <a:pt x="826712" y="3817914"/>
                </a:cubicBezTo>
                <a:cubicBezTo>
                  <a:pt x="837884" y="3815121"/>
                  <a:pt x="847658" y="3812328"/>
                  <a:pt x="857434" y="3809534"/>
                </a:cubicBezTo>
                <a:lnTo>
                  <a:pt x="946809" y="3809534"/>
                </a:lnTo>
                <a:cubicBezTo>
                  <a:pt x="946809" y="3805345"/>
                  <a:pt x="946809" y="3801156"/>
                  <a:pt x="946809" y="3796967"/>
                </a:cubicBezTo>
                <a:cubicBezTo>
                  <a:pt x="932844" y="3794174"/>
                  <a:pt x="918879" y="3792778"/>
                  <a:pt x="899329" y="3789984"/>
                </a:cubicBezTo>
                <a:cubicBezTo>
                  <a:pt x="916086" y="3784399"/>
                  <a:pt x="928655" y="3778813"/>
                  <a:pt x="937033" y="3776019"/>
                </a:cubicBezTo>
                <a:cubicBezTo>
                  <a:pt x="914690" y="3757865"/>
                  <a:pt x="890949" y="3783002"/>
                  <a:pt x="864417" y="3774624"/>
                </a:cubicBezTo>
                <a:cubicBezTo>
                  <a:pt x="836487" y="3764848"/>
                  <a:pt x="802972" y="3770434"/>
                  <a:pt x="772249" y="3769037"/>
                </a:cubicBezTo>
                <a:cubicBezTo>
                  <a:pt x="772249" y="3766245"/>
                  <a:pt x="772249" y="3762056"/>
                  <a:pt x="772249" y="3759263"/>
                </a:cubicBezTo>
                <a:cubicBezTo>
                  <a:pt x="830902" y="3759263"/>
                  <a:pt x="890949" y="3759263"/>
                  <a:pt x="949600" y="3759263"/>
                </a:cubicBezTo>
                <a:cubicBezTo>
                  <a:pt x="949600" y="3756469"/>
                  <a:pt x="949600" y="3755074"/>
                  <a:pt x="949600" y="3753676"/>
                </a:cubicBezTo>
                <a:cubicBezTo>
                  <a:pt x="923068" y="3749487"/>
                  <a:pt x="896536" y="3745298"/>
                  <a:pt x="868606" y="3739711"/>
                </a:cubicBezTo>
                <a:cubicBezTo>
                  <a:pt x="868606" y="3736920"/>
                  <a:pt x="868606" y="3735522"/>
                  <a:pt x="867210" y="3732730"/>
                </a:cubicBezTo>
                <a:cubicBezTo>
                  <a:pt x="888157" y="3732730"/>
                  <a:pt x="904914" y="3729937"/>
                  <a:pt x="893742" y="3700611"/>
                </a:cubicBezTo>
                <a:cubicBezTo>
                  <a:pt x="916086" y="3700611"/>
                  <a:pt x="932844" y="3700611"/>
                  <a:pt x="949600" y="3700611"/>
                </a:cubicBezTo>
                <a:cubicBezTo>
                  <a:pt x="949600" y="3697818"/>
                  <a:pt x="949600" y="3693629"/>
                  <a:pt x="948205" y="3689440"/>
                </a:cubicBezTo>
                <a:cubicBezTo>
                  <a:pt x="935637" y="3689440"/>
                  <a:pt x="923068" y="3690836"/>
                  <a:pt x="910501" y="3689440"/>
                </a:cubicBezTo>
                <a:cubicBezTo>
                  <a:pt x="896536" y="3688044"/>
                  <a:pt x="882571" y="3682457"/>
                  <a:pt x="868606" y="3679664"/>
                </a:cubicBezTo>
                <a:cubicBezTo>
                  <a:pt x="868606" y="3676872"/>
                  <a:pt x="868606" y="3674079"/>
                  <a:pt x="870002" y="3671286"/>
                </a:cubicBezTo>
                <a:cubicBezTo>
                  <a:pt x="882571" y="3668492"/>
                  <a:pt x="896536" y="3665701"/>
                  <a:pt x="910501" y="3662907"/>
                </a:cubicBezTo>
                <a:lnTo>
                  <a:pt x="910501" y="3664303"/>
                </a:lnTo>
                <a:cubicBezTo>
                  <a:pt x="910501" y="3665701"/>
                  <a:pt x="910501" y="3667096"/>
                  <a:pt x="910501" y="3667096"/>
                </a:cubicBezTo>
                <a:cubicBezTo>
                  <a:pt x="923068" y="3664303"/>
                  <a:pt x="935637" y="3661510"/>
                  <a:pt x="948205" y="3660114"/>
                </a:cubicBezTo>
                <a:cubicBezTo>
                  <a:pt x="948205" y="3657321"/>
                  <a:pt x="948205" y="3655925"/>
                  <a:pt x="948205" y="3653131"/>
                </a:cubicBezTo>
                <a:cubicBezTo>
                  <a:pt x="938429" y="3650338"/>
                  <a:pt x="928655" y="3646149"/>
                  <a:pt x="909103" y="3639167"/>
                </a:cubicBezTo>
                <a:cubicBezTo>
                  <a:pt x="931446" y="3636375"/>
                  <a:pt x="944015" y="3634977"/>
                  <a:pt x="955187" y="3633582"/>
                </a:cubicBezTo>
                <a:cubicBezTo>
                  <a:pt x="955187" y="3630788"/>
                  <a:pt x="955187" y="3629392"/>
                  <a:pt x="955187" y="3627995"/>
                </a:cubicBezTo>
                <a:cubicBezTo>
                  <a:pt x="924465" y="3627995"/>
                  <a:pt x="892346" y="3627995"/>
                  <a:pt x="860227" y="3627995"/>
                </a:cubicBezTo>
                <a:cubicBezTo>
                  <a:pt x="860227" y="3625203"/>
                  <a:pt x="860227" y="3621012"/>
                  <a:pt x="860227" y="3618221"/>
                </a:cubicBezTo>
                <a:cubicBezTo>
                  <a:pt x="890949" y="3612634"/>
                  <a:pt x="923068" y="3607049"/>
                  <a:pt x="955187" y="3602860"/>
                </a:cubicBezTo>
                <a:cubicBezTo>
                  <a:pt x="952394" y="3609841"/>
                  <a:pt x="952394" y="3614032"/>
                  <a:pt x="952394" y="3612634"/>
                </a:cubicBezTo>
                <a:cubicBezTo>
                  <a:pt x="973341" y="3609841"/>
                  <a:pt x="994289" y="3607049"/>
                  <a:pt x="1013839" y="3604256"/>
                </a:cubicBezTo>
                <a:cubicBezTo>
                  <a:pt x="1020821" y="3593084"/>
                  <a:pt x="1029201" y="3583308"/>
                  <a:pt x="1040373" y="3567948"/>
                </a:cubicBezTo>
                <a:cubicBezTo>
                  <a:pt x="1065509" y="3565154"/>
                  <a:pt x="1100420" y="3562363"/>
                  <a:pt x="1136728" y="3558172"/>
                </a:cubicBezTo>
                <a:cubicBezTo>
                  <a:pt x="1115781" y="3551191"/>
                  <a:pt x="1097627" y="3545604"/>
                  <a:pt x="1078077" y="3538622"/>
                </a:cubicBezTo>
                <a:cubicBezTo>
                  <a:pt x="1079472" y="3540019"/>
                  <a:pt x="1079472" y="3540019"/>
                  <a:pt x="1079472" y="3540019"/>
                </a:cubicBezTo>
                <a:cubicBezTo>
                  <a:pt x="1068301" y="3531639"/>
                  <a:pt x="1057129" y="3523261"/>
                  <a:pt x="1038975" y="3509296"/>
                </a:cubicBezTo>
                <a:cubicBezTo>
                  <a:pt x="1075283" y="3506505"/>
                  <a:pt x="1104609" y="3505107"/>
                  <a:pt x="1133935" y="3503711"/>
                </a:cubicBezTo>
                <a:cubicBezTo>
                  <a:pt x="1133935" y="3500918"/>
                  <a:pt x="1133935" y="3498125"/>
                  <a:pt x="1133935" y="3495333"/>
                </a:cubicBezTo>
                <a:cubicBezTo>
                  <a:pt x="1110196" y="3492539"/>
                  <a:pt x="1086455" y="3489746"/>
                  <a:pt x="1061318" y="3486953"/>
                </a:cubicBezTo>
                <a:cubicBezTo>
                  <a:pt x="1057129" y="3478575"/>
                  <a:pt x="1052940" y="3467403"/>
                  <a:pt x="1047355" y="3456232"/>
                </a:cubicBezTo>
                <a:cubicBezTo>
                  <a:pt x="1045958" y="3457627"/>
                  <a:pt x="1043164" y="3459025"/>
                  <a:pt x="1041768" y="3459025"/>
                </a:cubicBezTo>
                <a:cubicBezTo>
                  <a:pt x="1041768" y="3467403"/>
                  <a:pt x="1041768" y="3475781"/>
                  <a:pt x="1041768" y="3484161"/>
                </a:cubicBezTo>
                <a:cubicBezTo>
                  <a:pt x="1026408" y="3468799"/>
                  <a:pt x="1012443" y="3456232"/>
                  <a:pt x="999874" y="3442266"/>
                </a:cubicBezTo>
                <a:cubicBezTo>
                  <a:pt x="1011045" y="3438077"/>
                  <a:pt x="1027803" y="3431095"/>
                  <a:pt x="1044562" y="3424112"/>
                </a:cubicBezTo>
                <a:cubicBezTo>
                  <a:pt x="1043164" y="3422717"/>
                  <a:pt x="1043164" y="3422717"/>
                  <a:pt x="1043164" y="3422717"/>
                </a:cubicBezTo>
                <a:cubicBezTo>
                  <a:pt x="1057129" y="3424112"/>
                  <a:pt x="1069698" y="3425510"/>
                  <a:pt x="1083663" y="3426906"/>
                </a:cubicBezTo>
                <a:cubicBezTo>
                  <a:pt x="1083663" y="3422717"/>
                  <a:pt x="1083663" y="3419923"/>
                  <a:pt x="1083663" y="3415734"/>
                </a:cubicBezTo>
                <a:cubicBezTo>
                  <a:pt x="1055733" y="3414338"/>
                  <a:pt x="1026408" y="3411545"/>
                  <a:pt x="995684" y="3410148"/>
                </a:cubicBezTo>
                <a:cubicBezTo>
                  <a:pt x="1009649" y="3401769"/>
                  <a:pt x="1020821" y="3396184"/>
                  <a:pt x="1033390" y="3387804"/>
                </a:cubicBezTo>
                <a:cubicBezTo>
                  <a:pt x="998478" y="3379426"/>
                  <a:pt x="970548" y="3371047"/>
                  <a:pt x="939826" y="3362669"/>
                </a:cubicBezTo>
                <a:cubicBezTo>
                  <a:pt x="952394" y="3352893"/>
                  <a:pt x="960774" y="3347309"/>
                  <a:pt x="970548" y="3340326"/>
                </a:cubicBezTo>
                <a:lnTo>
                  <a:pt x="983117" y="3340326"/>
                </a:lnTo>
                <a:cubicBezTo>
                  <a:pt x="984513" y="3341722"/>
                  <a:pt x="984513" y="3343117"/>
                  <a:pt x="985910" y="3345911"/>
                </a:cubicBezTo>
                <a:cubicBezTo>
                  <a:pt x="987306" y="3343117"/>
                  <a:pt x="988702" y="3341722"/>
                  <a:pt x="990099" y="3340326"/>
                </a:cubicBezTo>
                <a:cubicBezTo>
                  <a:pt x="1013839" y="3340326"/>
                  <a:pt x="1037579" y="3340326"/>
                  <a:pt x="1064112" y="3340326"/>
                </a:cubicBezTo>
                <a:cubicBezTo>
                  <a:pt x="1052940" y="3323568"/>
                  <a:pt x="1043164" y="3308207"/>
                  <a:pt x="1033390" y="3292846"/>
                </a:cubicBezTo>
                <a:cubicBezTo>
                  <a:pt x="1052940" y="3299828"/>
                  <a:pt x="1068301" y="3304018"/>
                  <a:pt x="1083663" y="3308207"/>
                </a:cubicBezTo>
                <a:cubicBezTo>
                  <a:pt x="1082266" y="3295640"/>
                  <a:pt x="1082266" y="3281675"/>
                  <a:pt x="1082266" y="3267710"/>
                </a:cubicBezTo>
                <a:cubicBezTo>
                  <a:pt x="1090646" y="3248160"/>
                  <a:pt x="1122763" y="3245366"/>
                  <a:pt x="1146504" y="3264916"/>
                </a:cubicBezTo>
                <a:cubicBezTo>
                  <a:pt x="1135332" y="3264916"/>
                  <a:pt x="1128350" y="3262124"/>
                  <a:pt x="1121367" y="3262124"/>
                </a:cubicBezTo>
                <a:cubicBezTo>
                  <a:pt x="1112290" y="3262124"/>
                  <a:pt x="1104261" y="3262822"/>
                  <a:pt x="1100420" y="3266314"/>
                </a:cubicBezTo>
                <a:lnTo>
                  <a:pt x="1104456" y="3286495"/>
                </a:lnTo>
                <a:lnTo>
                  <a:pt x="1103213" y="3287259"/>
                </a:lnTo>
                <a:lnTo>
                  <a:pt x="1104583" y="3287123"/>
                </a:lnTo>
                <a:lnTo>
                  <a:pt x="1104609" y="3287259"/>
                </a:lnTo>
                <a:cubicBezTo>
                  <a:pt x="1108800" y="3288657"/>
                  <a:pt x="1111592" y="3288657"/>
                  <a:pt x="1115781" y="3290053"/>
                </a:cubicBezTo>
                <a:cubicBezTo>
                  <a:pt x="1115781" y="3288657"/>
                  <a:pt x="1115781" y="3287259"/>
                  <a:pt x="1117178" y="3285864"/>
                </a:cubicBezTo>
                <a:lnTo>
                  <a:pt x="1104583" y="3287123"/>
                </a:lnTo>
                <a:lnTo>
                  <a:pt x="1104456" y="3286495"/>
                </a:lnTo>
                <a:lnTo>
                  <a:pt x="1121367" y="3276088"/>
                </a:lnTo>
                <a:cubicBezTo>
                  <a:pt x="1146504" y="3274692"/>
                  <a:pt x="1156280" y="3270503"/>
                  <a:pt x="1164658" y="3253744"/>
                </a:cubicBezTo>
                <a:cubicBezTo>
                  <a:pt x="1174434" y="3283070"/>
                  <a:pt x="1185605" y="3283070"/>
                  <a:pt x="1213534" y="3253744"/>
                </a:cubicBezTo>
                <a:cubicBezTo>
                  <a:pt x="1216327" y="3260727"/>
                  <a:pt x="1217725" y="3269105"/>
                  <a:pt x="1219120" y="3276088"/>
                </a:cubicBezTo>
                <a:cubicBezTo>
                  <a:pt x="1219120" y="3276088"/>
                  <a:pt x="1219120" y="3277485"/>
                  <a:pt x="1220516" y="3277485"/>
                </a:cubicBezTo>
                <a:cubicBezTo>
                  <a:pt x="1220516" y="3277485"/>
                  <a:pt x="1220516" y="3276088"/>
                  <a:pt x="1220516" y="3276088"/>
                </a:cubicBezTo>
                <a:cubicBezTo>
                  <a:pt x="1235879" y="3266314"/>
                  <a:pt x="1252635" y="3256538"/>
                  <a:pt x="1270789" y="3246762"/>
                </a:cubicBezTo>
                <a:lnTo>
                  <a:pt x="1269514" y="3262079"/>
                </a:lnTo>
                <a:lnTo>
                  <a:pt x="1269394" y="3262124"/>
                </a:lnTo>
                <a:lnTo>
                  <a:pt x="1269394" y="3263520"/>
                </a:lnTo>
                <a:lnTo>
                  <a:pt x="1269514" y="3262079"/>
                </a:lnTo>
                <a:lnTo>
                  <a:pt x="1332234" y="3238384"/>
                </a:lnTo>
                <a:cubicBezTo>
                  <a:pt x="1301513" y="3232799"/>
                  <a:pt x="1274979" y="3228608"/>
                  <a:pt x="1248446" y="3223023"/>
                </a:cubicBezTo>
                <a:cubicBezTo>
                  <a:pt x="1231689" y="3220230"/>
                  <a:pt x="1214931" y="3216040"/>
                  <a:pt x="1198173" y="3213247"/>
                </a:cubicBezTo>
                <a:cubicBezTo>
                  <a:pt x="1220516" y="3210456"/>
                  <a:pt x="1244257" y="3209058"/>
                  <a:pt x="1267998" y="3207662"/>
                </a:cubicBezTo>
                <a:cubicBezTo>
                  <a:pt x="1291737" y="3202076"/>
                  <a:pt x="1314080" y="3196491"/>
                  <a:pt x="1328045" y="3193697"/>
                </a:cubicBezTo>
                <a:cubicBezTo>
                  <a:pt x="1272187" y="3188112"/>
                  <a:pt x="1206553" y="3182526"/>
                  <a:pt x="1142315" y="3175543"/>
                </a:cubicBezTo>
                <a:cubicBezTo>
                  <a:pt x="1142315" y="3172750"/>
                  <a:pt x="1142315" y="3168561"/>
                  <a:pt x="1142315" y="3164372"/>
                </a:cubicBezTo>
                <a:cubicBezTo>
                  <a:pt x="1258222" y="3157389"/>
                  <a:pt x="1374129" y="3149011"/>
                  <a:pt x="1491432" y="3142028"/>
                </a:cubicBezTo>
                <a:cubicBezTo>
                  <a:pt x="1510984" y="3140632"/>
                  <a:pt x="1530533" y="3142028"/>
                  <a:pt x="1550085" y="3142028"/>
                </a:cubicBezTo>
                <a:cubicBezTo>
                  <a:pt x="1543103" y="3132252"/>
                  <a:pt x="1536120" y="3128063"/>
                  <a:pt x="1527740" y="3128063"/>
                </a:cubicBezTo>
                <a:cubicBezTo>
                  <a:pt x="1506794" y="3126668"/>
                  <a:pt x="1485847" y="3129461"/>
                  <a:pt x="1464900" y="3126668"/>
                </a:cubicBezTo>
                <a:cubicBezTo>
                  <a:pt x="1431385" y="3123874"/>
                  <a:pt x="1397868" y="3116892"/>
                  <a:pt x="1362957" y="3111307"/>
                </a:cubicBezTo>
                <a:cubicBezTo>
                  <a:pt x="1372733" y="3112703"/>
                  <a:pt x="1382507" y="3112703"/>
                  <a:pt x="1390887" y="3112703"/>
                </a:cubicBezTo>
                <a:cubicBezTo>
                  <a:pt x="1390887" y="3111307"/>
                  <a:pt x="1390887" y="3109909"/>
                  <a:pt x="1390887" y="3108514"/>
                </a:cubicBezTo>
                <a:cubicBezTo>
                  <a:pt x="1382507" y="3109909"/>
                  <a:pt x="1372733" y="3109909"/>
                  <a:pt x="1362957" y="3111307"/>
                </a:cubicBezTo>
                <a:cubicBezTo>
                  <a:pt x="1344803" y="3114100"/>
                  <a:pt x="1323856" y="3119685"/>
                  <a:pt x="1305702" y="3116892"/>
                </a:cubicBezTo>
                <a:cubicBezTo>
                  <a:pt x="1284754" y="3114100"/>
                  <a:pt x="1265204" y="3105720"/>
                  <a:pt x="1241464" y="3098739"/>
                </a:cubicBezTo>
                <a:cubicBezTo>
                  <a:pt x="1240068" y="3063827"/>
                  <a:pt x="1216327" y="3059638"/>
                  <a:pt x="1184208" y="3065224"/>
                </a:cubicBezTo>
                <a:cubicBezTo>
                  <a:pt x="1174434" y="3068016"/>
                  <a:pt x="1164658" y="3066620"/>
                  <a:pt x="1154882" y="3066620"/>
                </a:cubicBezTo>
                <a:lnTo>
                  <a:pt x="1153701" y="3060712"/>
                </a:lnTo>
                <a:lnTo>
                  <a:pt x="1154882" y="3061033"/>
                </a:lnTo>
                <a:cubicBezTo>
                  <a:pt x="1154882" y="3058242"/>
                  <a:pt x="1156280" y="3056844"/>
                  <a:pt x="1156280" y="3055449"/>
                </a:cubicBezTo>
                <a:cubicBezTo>
                  <a:pt x="1156280" y="3056844"/>
                  <a:pt x="1154882" y="3058242"/>
                  <a:pt x="1153486" y="3059638"/>
                </a:cubicBezTo>
                <a:lnTo>
                  <a:pt x="1153701" y="3060712"/>
                </a:lnTo>
                <a:lnTo>
                  <a:pt x="1124161" y="3052655"/>
                </a:lnTo>
                <a:cubicBezTo>
                  <a:pt x="1124161" y="3081981"/>
                  <a:pt x="1126954" y="3083377"/>
                  <a:pt x="1154882" y="3072205"/>
                </a:cubicBezTo>
                <a:cubicBezTo>
                  <a:pt x="1174434" y="3076396"/>
                  <a:pt x="1200966" y="3062431"/>
                  <a:pt x="1221914" y="3095946"/>
                </a:cubicBezTo>
                <a:cubicBezTo>
                  <a:pt x="1149297" y="3084774"/>
                  <a:pt x="1082266" y="3108514"/>
                  <a:pt x="1018028" y="3081981"/>
                </a:cubicBezTo>
                <a:cubicBezTo>
                  <a:pt x="1018028" y="3079188"/>
                  <a:pt x="1019425" y="3074999"/>
                  <a:pt x="1019425" y="3072205"/>
                </a:cubicBezTo>
                <a:cubicBezTo>
                  <a:pt x="1048751" y="3069413"/>
                  <a:pt x="1078077" y="3068016"/>
                  <a:pt x="1112989" y="3065224"/>
                </a:cubicBezTo>
                <a:cubicBezTo>
                  <a:pt x="1048751" y="3048466"/>
                  <a:pt x="985910" y="3059638"/>
                  <a:pt x="930050" y="3037295"/>
                </a:cubicBezTo>
                <a:cubicBezTo>
                  <a:pt x="955187" y="3033105"/>
                  <a:pt x="980324" y="3028916"/>
                  <a:pt x="1011045" y="3024727"/>
                </a:cubicBezTo>
                <a:cubicBezTo>
                  <a:pt x="1002667" y="3013554"/>
                  <a:pt x="995684" y="3006573"/>
                  <a:pt x="985910" y="2994004"/>
                </a:cubicBezTo>
                <a:cubicBezTo>
                  <a:pt x="1036182" y="3012158"/>
                  <a:pt x="1079472" y="2974454"/>
                  <a:pt x="1126954" y="2989815"/>
                </a:cubicBezTo>
                <a:cubicBezTo>
                  <a:pt x="1126954" y="2989815"/>
                  <a:pt x="1129746" y="2982832"/>
                  <a:pt x="1131143" y="2980041"/>
                </a:cubicBezTo>
                <a:cubicBezTo>
                  <a:pt x="1085059" y="2974454"/>
                  <a:pt x="1038975" y="2968867"/>
                  <a:pt x="992891" y="2961886"/>
                </a:cubicBezTo>
                <a:cubicBezTo>
                  <a:pt x="995684" y="2953507"/>
                  <a:pt x="997082" y="2945128"/>
                  <a:pt x="999874" y="2936750"/>
                </a:cubicBezTo>
                <a:cubicBezTo>
                  <a:pt x="973341" y="2932560"/>
                  <a:pt x="942620" y="2947921"/>
                  <a:pt x="934240" y="2915802"/>
                </a:cubicBezTo>
                <a:cubicBezTo>
                  <a:pt x="992891" y="2915802"/>
                  <a:pt x="1052940" y="2915802"/>
                  <a:pt x="1112989" y="2915802"/>
                </a:cubicBezTo>
                <a:cubicBezTo>
                  <a:pt x="1071094" y="2904631"/>
                  <a:pt x="1029201" y="2900442"/>
                  <a:pt x="987306" y="2894856"/>
                </a:cubicBezTo>
                <a:cubicBezTo>
                  <a:pt x="969152" y="2892063"/>
                  <a:pt x="952394" y="2886476"/>
                  <a:pt x="935637" y="2880892"/>
                </a:cubicBezTo>
                <a:cubicBezTo>
                  <a:pt x="932844" y="2880892"/>
                  <a:pt x="930050" y="2880892"/>
                  <a:pt x="928655" y="2880892"/>
                </a:cubicBezTo>
                <a:cubicBezTo>
                  <a:pt x="925861" y="2883685"/>
                  <a:pt x="923068" y="2886476"/>
                  <a:pt x="921672" y="2887874"/>
                </a:cubicBezTo>
                <a:cubicBezTo>
                  <a:pt x="916086" y="2883685"/>
                  <a:pt x="910501" y="2878098"/>
                  <a:pt x="903518" y="2871116"/>
                </a:cubicBezTo>
                <a:cubicBezTo>
                  <a:pt x="918879" y="2866927"/>
                  <a:pt x="928655" y="2865531"/>
                  <a:pt x="937033" y="2862738"/>
                </a:cubicBezTo>
                <a:cubicBezTo>
                  <a:pt x="950998" y="2858548"/>
                  <a:pt x="963565" y="2855755"/>
                  <a:pt x="976134" y="2851566"/>
                </a:cubicBezTo>
                <a:cubicBezTo>
                  <a:pt x="970548" y="2848772"/>
                  <a:pt x="963565" y="2845979"/>
                  <a:pt x="962170" y="2845979"/>
                </a:cubicBezTo>
                <a:cubicBezTo>
                  <a:pt x="983117" y="2841790"/>
                  <a:pt x="1011045" y="2841790"/>
                  <a:pt x="1029201" y="2830618"/>
                </a:cubicBezTo>
                <a:cubicBezTo>
                  <a:pt x="1041768" y="2821542"/>
                  <a:pt x="1053639" y="2818400"/>
                  <a:pt x="1065335" y="2818575"/>
                </a:cubicBezTo>
                <a:lnTo>
                  <a:pt x="1098767" y="2826058"/>
                </a:lnTo>
                <a:lnTo>
                  <a:pt x="1097627" y="2830618"/>
                </a:lnTo>
                <a:cubicBezTo>
                  <a:pt x="1097627" y="2829223"/>
                  <a:pt x="1099024" y="2827825"/>
                  <a:pt x="1100420" y="2826429"/>
                </a:cubicBezTo>
                <a:lnTo>
                  <a:pt x="1098767" y="2826058"/>
                </a:lnTo>
                <a:lnTo>
                  <a:pt x="1099024" y="2825034"/>
                </a:lnTo>
                <a:cubicBezTo>
                  <a:pt x="1119972" y="2826429"/>
                  <a:pt x="1139521" y="2826429"/>
                  <a:pt x="1159071" y="2827825"/>
                </a:cubicBezTo>
                <a:cubicBezTo>
                  <a:pt x="1160469" y="2827825"/>
                  <a:pt x="1160469" y="2827825"/>
                  <a:pt x="1160469" y="2827825"/>
                </a:cubicBezTo>
                <a:cubicBezTo>
                  <a:pt x="1160469" y="2827825"/>
                  <a:pt x="1159071" y="2827825"/>
                  <a:pt x="1159071" y="2826429"/>
                </a:cubicBezTo>
                <a:cubicBezTo>
                  <a:pt x="1138126" y="2787328"/>
                  <a:pt x="1089248" y="2813862"/>
                  <a:pt x="1059923" y="2784536"/>
                </a:cubicBezTo>
                <a:cubicBezTo>
                  <a:pt x="1076681" y="2783139"/>
                  <a:pt x="1089248" y="2783139"/>
                  <a:pt x="1101817" y="2781743"/>
                </a:cubicBezTo>
                <a:cubicBezTo>
                  <a:pt x="1103213" y="2783139"/>
                  <a:pt x="1103213" y="2783139"/>
                  <a:pt x="1103213" y="2783139"/>
                </a:cubicBezTo>
                <a:cubicBezTo>
                  <a:pt x="1131143" y="2776156"/>
                  <a:pt x="1159071" y="2766382"/>
                  <a:pt x="1187001" y="2764984"/>
                </a:cubicBezTo>
                <a:cubicBezTo>
                  <a:pt x="1263807" y="2762193"/>
                  <a:pt x="1342010" y="2764984"/>
                  <a:pt x="1418816" y="2763589"/>
                </a:cubicBezTo>
                <a:cubicBezTo>
                  <a:pt x="1428591" y="2763589"/>
                  <a:pt x="1436970" y="2762193"/>
                  <a:pt x="1452332" y="2760795"/>
                </a:cubicBezTo>
                <a:cubicBezTo>
                  <a:pt x="1441159" y="2748228"/>
                  <a:pt x="1434178" y="2741246"/>
                  <a:pt x="1424402" y="2728678"/>
                </a:cubicBezTo>
                <a:cubicBezTo>
                  <a:pt x="1445350" y="2731470"/>
                  <a:pt x="1462106" y="2732867"/>
                  <a:pt x="1477467" y="2735661"/>
                </a:cubicBezTo>
                <a:cubicBezTo>
                  <a:pt x="1477467" y="2739849"/>
                  <a:pt x="1478864" y="2744039"/>
                  <a:pt x="1478864" y="2748228"/>
                </a:cubicBezTo>
                <a:cubicBezTo>
                  <a:pt x="1471882" y="2746832"/>
                  <a:pt x="1464900" y="2745435"/>
                  <a:pt x="1452332" y="2744039"/>
                </a:cubicBezTo>
                <a:cubicBezTo>
                  <a:pt x="1469089" y="2776156"/>
                  <a:pt x="1490036" y="2773365"/>
                  <a:pt x="1512379" y="2763589"/>
                </a:cubicBezTo>
                <a:cubicBezTo>
                  <a:pt x="1510984" y="2764984"/>
                  <a:pt x="1510984" y="2764984"/>
                  <a:pt x="1510984" y="2764984"/>
                </a:cubicBezTo>
                <a:cubicBezTo>
                  <a:pt x="1517966" y="2760795"/>
                  <a:pt x="1523551" y="2758004"/>
                  <a:pt x="1533327" y="2752417"/>
                </a:cubicBezTo>
                <a:cubicBezTo>
                  <a:pt x="1513777" y="2751021"/>
                  <a:pt x="1497019" y="2748228"/>
                  <a:pt x="1478864" y="2746832"/>
                </a:cubicBezTo>
                <a:cubicBezTo>
                  <a:pt x="1478864" y="2742641"/>
                  <a:pt x="1478864" y="2739849"/>
                  <a:pt x="1477467" y="2735661"/>
                </a:cubicBezTo>
                <a:cubicBezTo>
                  <a:pt x="1463504" y="2728678"/>
                  <a:pt x="1450935" y="2717506"/>
                  <a:pt x="1435574" y="2713317"/>
                </a:cubicBezTo>
                <a:cubicBezTo>
                  <a:pt x="1407644" y="2706335"/>
                  <a:pt x="1378318" y="2704937"/>
                  <a:pt x="1348992" y="2699352"/>
                </a:cubicBezTo>
                <a:cubicBezTo>
                  <a:pt x="1347597" y="2699352"/>
                  <a:pt x="1348992" y="2689577"/>
                  <a:pt x="1348992" y="2683990"/>
                </a:cubicBezTo>
                <a:cubicBezTo>
                  <a:pt x="1428591" y="2683990"/>
                  <a:pt x="1506794" y="2683990"/>
                  <a:pt x="1584996" y="2683990"/>
                </a:cubicBezTo>
                <a:cubicBezTo>
                  <a:pt x="1584996" y="2681198"/>
                  <a:pt x="1584996" y="2678405"/>
                  <a:pt x="1584996" y="2677009"/>
                </a:cubicBezTo>
                <a:cubicBezTo>
                  <a:pt x="1513777" y="2668629"/>
                  <a:pt x="1442556" y="2658855"/>
                  <a:pt x="1371336" y="2650477"/>
                </a:cubicBezTo>
                <a:cubicBezTo>
                  <a:pt x="1369940" y="2616962"/>
                  <a:pt x="1371336" y="2616962"/>
                  <a:pt x="1402059" y="2629529"/>
                </a:cubicBezTo>
                <a:cubicBezTo>
                  <a:pt x="1403455" y="2628132"/>
                  <a:pt x="1404851" y="2625340"/>
                  <a:pt x="1406248" y="2623943"/>
                </a:cubicBezTo>
                <a:cubicBezTo>
                  <a:pt x="1406248" y="2625340"/>
                  <a:pt x="1407644" y="2628132"/>
                  <a:pt x="1407644" y="2629529"/>
                </a:cubicBezTo>
                <a:cubicBezTo>
                  <a:pt x="1420213" y="2628132"/>
                  <a:pt x="1434178" y="2628132"/>
                  <a:pt x="1446745" y="2626736"/>
                </a:cubicBezTo>
                <a:cubicBezTo>
                  <a:pt x="1467693" y="2623943"/>
                  <a:pt x="1487243" y="2621151"/>
                  <a:pt x="1506794" y="2616962"/>
                </a:cubicBezTo>
                <a:cubicBezTo>
                  <a:pt x="1506794" y="2618357"/>
                  <a:pt x="1506794" y="2618357"/>
                  <a:pt x="1506794" y="2618357"/>
                </a:cubicBezTo>
                <a:cubicBezTo>
                  <a:pt x="1510984" y="2616962"/>
                  <a:pt x="1515173" y="2614168"/>
                  <a:pt x="1519362" y="2612771"/>
                </a:cubicBezTo>
                <a:cubicBezTo>
                  <a:pt x="1517966" y="2614168"/>
                  <a:pt x="1517966" y="2614168"/>
                  <a:pt x="1517966" y="2614168"/>
                </a:cubicBezTo>
                <a:cubicBezTo>
                  <a:pt x="1524948" y="2611375"/>
                  <a:pt x="1533327" y="2608582"/>
                  <a:pt x="1547292" y="2604393"/>
                </a:cubicBezTo>
                <a:lnTo>
                  <a:pt x="1561044" y="2615645"/>
                </a:lnTo>
                <a:lnTo>
                  <a:pt x="1559314" y="2616293"/>
                </a:lnTo>
                <a:lnTo>
                  <a:pt x="1548688" y="2614168"/>
                </a:lnTo>
                <a:cubicBezTo>
                  <a:pt x="1548688" y="2615564"/>
                  <a:pt x="1550085" y="2618357"/>
                  <a:pt x="1550085" y="2619753"/>
                </a:cubicBezTo>
                <a:lnTo>
                  <a:pt x="1559314" y="2616293"/>
                </a:lnTo>
                <a:lnTo>
                  <a:pt x="1562653" y="2616962"/>
                </a:lnTo>
                <a:lnTo>
                  <a:pt x="1561044" y="2615645"/>
                </a:lnTo>
                <a:lnTo>
                  <a:pt x="1561257" y="2615564"/>
                </a:lnTo>
                <a:cubicBezTo>
                  <a:pt x="1566842" y="2607186"/>
                  <a:pt x="1571031" y="2597410"/>
                  <a:pt x="1575222" y="2589032"/>
                </a:cubicBezTo>
                <a:cubicBezTo>
                  <a:pt x="1579411" y="2584842"/>
                  <a:pt x="1583600" y="2582049"/>
                  <a:pt x="1586393" y="2577860"/>
                </a:cubicBezTo>
                <a:cubicBezTo>
                  <a:pt x="1578013" y="2573671"/>
                  <a:pt x="1571031" y="2566689"/>
                  <a:pt x="1561257" y="2566689"/>
                </a:cubicBezTo>
                <a:cubicBezTo>
                  <a:pt x="1523551" y="2565293"/>
                  <a:pt x="1484449" y="2565293"/>
                  <a:pt x="1445350" y="2565293"/>
                </a:cubicBezTo>
                <a:cubicBezTo>
                  <a:pt x="1445350" y="2561102"/>
                  <a:pt x="1445350" y="2556913"/>
                  <a:pt x="1445350" y="2552724"/>
                </a:cubicBezTo>
                <a:cubicBezTo>
                  <a:pt x="1459313" y="2552724"/>
                  <a:pt x="1471882" y="2554121"/>
                  <a:pt x="1485847" y="2552724"/>
                </a:cubicBezTo>
                <a:cubicBezTo>
                  <a:pt x="1502604" y="2549930"/>
                  <a:pt x="1519362" y="2545741"/>
                  <a:pt x="1536120" y="2542950"/>
                </a:cubicBezTo>
                <a:lnTo>
                  <a:pt x="1544498" y="2544146"/>
                </a:lnTo>
                <a:lnTo>
                  <a:pt x="1544498" y="2545741"/>
                </a:lnTo>
                <a:lnTo>
                  <a:pt x="1547059" y="2544462"/>
                </a:lnTo>
                <a:lnTo>
                  <a:pt x="1559859" y="2545741"/>
                </a:lnTo>
                <a:cubicBezTo>
                  <a:pt x="1558463" y="2542950"/>
                  <a:pt x="1558463" y="2540156"/>
                  <a:pt x="1558463" y="2538758"/>
                </a:cubicBezTo>
                <a:lnTo>
                  <a:pt x="1547059" y="2544462"/>
                </a:lnTo>
                <a:lnTo>
                  <a:pt x="1545894" y="2544345"/>
                </a:lnTo>
                <a:lnTo>
                  <a:pt x="1544498" y="2544146"/>
                </a:lnTo>
                <a:lnTo>
                  <a:pt x="1544498" y="2540156"/>
                </a:lnTo>
                <a:cubicBezTo>
                  <a:pt x="1541705" y="2541552"/>
                  <a:pt x="1538912" y="2542950"/>
                  <a:pt x="1537516" y="2542950"/>
                </a:cubicBezTo>
                <a:cubicBezTo>
                  <a:pt x="1527740" y="2541552"/>
                  <a:pt x="1517966" y="2538758"/>
                  <a:pt x="1508190" y="2535967"/>
                </a:cubicBezTo>
                <a:cubicBezTo>
                  <a:pt x="1508190" y="2534569"/>
                  <a:pt x="1508190" y="2533174"/>
                  <a:pt x="1508190" y="2531776"/>
                </a:cubicBezTo>
                <a:cubicBezTo>
                  <a:pt x="1571031" y="2528984"/>
                  <a:pt x="1633873" y="2527587"/>
                  <a:pt x="1695318" y="2524795"/>
                </a:cubicBezTo>
                <a:cubicBezTo>
                  <a:pt x="1698111" y="2524795"/>
                  <a:pt x="1700903" y="2524795"/>
                  <a:pt x="1703696" y="2524795"/>
                </a:cubicBezTo>
                <a:cubicBezTo>
                  <a:pt x="1719057" y="2522002"/>
                  <a:pt x="1735815" y="2517813"/>
                  <a:pt x="1751176" y="2515020"/>
                </a:cubicBezTo>
                <a:cubicBezTo>
                  <a:pt x="1689731" y="2510830"/>
                  <a:pt x="1629684" y="2512226"/>
                  <a:pt x="1569635" y="2510830"/>
                </a:cubicBezTo>
                <a:lnTo>
                  <a:pt x="1488640" y="2501221"/>
                </a:lnTo>
                <a:lnTo>
                  <a:pt x="1488640" y="2499659"/>
                </a:lnTo>
                <a:cubicBezTo>
                  <a:pt x="1436970" y="2499659"/>
                  <a:pt x="1385301" y="2499659"/>
                  <a:pt x="1333632" y="2499659"/>
                </a:cubicBezTo>
                <a:cubicBezTo>
                  <a:pt x="1333632" y="2498261"/>
                  <a:pt x="1333632" y="2495470"/>
                  <a:pt x="1332234" y="2492676"/>
                </a:cubicBezTo>
                <a:cubicBezTo>
                  <a:pt x="1348992" y="2491279"/>
                  <a:pt x="1365751" y="2489883"/>
                  <a:pt x="1382507" y="2488487"/>
                </a:cubicBezTo>
                <a:cubicBezTo>
                  <a:pt x="1382507" y="2485694"/>
                  <a:pt x="1381111" y="2482901"/>
                  <a:pt x="1381111" y="2480109"/>
                </a:cubicBezTo>
                <a:cubicBezTo>
                  <a:pt x="1312684" y="2480109"/>
                  <a:pt x="1244257" y="2480109"/>
                  <a:pt x="1168847" y="2480109"/>
                </a:cubicBezTo>
                <a:cubicBezTo>
                  <a:pt x="1178623" y="2473126"/>
                  <a:pt x="1182812" y="2468937"/>
                  <a:pt x="1191190" y="2463350"/>
                </a:cubicBezTo>
                <a:cubicBezTo>
                  <a:pt x="1175830" y="2463350"/>
                  <a:pt x="1166054" y="2463350"/>
                  <a:pt x="1154882" y="2463350"/>
                </a:cubicBezTo>
                <a:cubicBezTo>
                  <a:pt x="1156280" y="2468937"/>
                  <a:pt x="1157676" y="2473126"/>
                  <a:pt x="1157676" y="2477316"/>
                </a:cubicBezTo>
                <a:lnTo>
                  <a:pt x="1099698" y="2467877"/>
                </a:lnTo>
                <a:lnTo>
                  <a:pt x="1099810" y="2467701"/>
                </a:lnTo>
                <a:lnTo>
                  <a:pt x="1135332" y="2470333"/>
                </a:lnTo>
                <a:cubicBezTo>
                  <a:pt x="1125906" y="2463001"/>
                  <a:pt x="1116479" y="2449386"/>
                  <a:pt x="1107643" y="2455409"/>
                </a:cubicBezTo>
                <a:lnTo>
                  <a:pt x="1099810" y="2467701"/>
                </a:lnTo>
                <a:lnTo>
                  <a:pt x="1097627" y="2467540"/>
                </a:lnTo>
                <a:lnTo>
                  <a:pt x="1099698" y="2467877"/>
                </a:lnTo>
                <a:lnTo>
                  <a:pt x="1099024" y="2468937"/>
                </a:lnTo>
                <a:cubicBezTo>
                  <a:pt x="1076681" y="2463350"/>
                  <a:pt x="1055733" y="2456368"/>
                  <a:pt x="1025010" y="2447990"/>
                </a:cubicBezTo>
                <a:cubicBezTo>
                  <a:pt x="1175830" y="2445196"/>
                  <a:pt x="1319667" y="2442403"/>
                  <a:pt x="1462106" y="2438214"/>
                </a:cubicBezTo>
                <a:cubicBezTo>
                  <a:pt x="1462106" y="2434025"/>
                  <a:pt x="1462106" y="2428440"/>
                  <a:pt x="1462106" y="2424251"/>
                </a:cubicBezTo>
                <a:cubicBezTo>
                  <a:pt x="1403455" y="2421457"/>
                  <a:pt x="1346199" y="2418664"/>
                  <a:pt x="1283358" y="2415871"/>
                </a:cubicBezTo>
                <a:cubicBezTo>
                  <a:pt x="1294530" y="2410286"/>
                  <a:pt x="1305702" y="2403303"/>
                  <a:pt x="1321063" y="2393528"/>
                </a:cubicBezTo>
                <a:cubicBezTo>
                  <a:pt x="1265204" y="2387943"/>
                  <a:pt x="1212138" y="2382356"/>
                  <a:pt x="1157676" y="2376771"/>
                </a:cubicBezTo>
                <a:cubicBezTo>
                  <a:pt x="1136728" y="2375373"/>
                  <a:pt x="1114385" y="2373978"/>
                  <a:pt x="1093437" y="2371184"/>
                </a:cubicBezTo>
                <a:lnTo>
                  <a:pt x="1026454" y="2358882"/>
                </a:lnTo>
                <a:lnTo>
                  <a:pt x="1047703" y="2350412"/>
                </a:lnTo>
                <a:cubicBezTo>
                  <a:pt x="1054336" y="2345700"/>
                  <a:pt x="1059224" y="2339065"/>
                  <a:pt x="1061318" y="2329291"/>
                </a:cubicBezTo>
                <a:cubicBezTo>
                  <a:pt x="1069698" y="2336273"/>
                  <a:pt x="1076681" y="2348841"/>
                  <a:pt x="1085059" y="2348841"/>
                </a:cubicBezTo>
                <a:cubicBezTo>
                  <a:pt x="1117178" y="2351634"/>
                  <a:pt x="1149297" y="2350238"/>
                  <a:pt x="1182812" y="2348841"/>
                </a:cubicBezTo>
                <a:cubicBezTo>
                  <a:pt x="1188399" y="2348841"/>
                  <a:pt x="1193984" y="2339065"/>
                  <a:pt x="1199570" y="2333480"/>
                </a:cubicBezTo>
                <a:cubicBezTo>
                  <a:pt x="1219120" y="2358617"/>
                  <a:pt x="1241464" y="2350238"/>
                  <a:pt x="1265204" y="2339065"/>
                </a:cubicBezTo>
                <a:cubicBezTo>
                  <a:pt x="1244257" y="2337669"/>
                  <a:pt x="1221914" y="2336273"/>
                  <a:pt x="1199570" y="2333480"/>
                </a:cubicBezTo>
                <a:cubicBezTo>
                  <a:pt x="1174434" y="2332084"/>
                  <a:pt x="1147900" y="2312533"/>
                  <a:pt x="1122763" y="2337669"/>
                </a:cubicBezTo>
                <a:cubicBezTo>
                  <a:pt x="1117528" y="2323007"/>
                  <a:pt x="1096580" y="2331123"/>
                  <a:pt x="1086434" y="2323138"/>
                </a:cubicBezTo>
                <a:lnTo>
                  <a:pt x="1081125" y="2309024"/>
                </a:lnTo>
                <a:lnTo>
                  <a:pt x="1103213" y="2318119"/>
                </a:lnTo>
                <a:cubicBezTo>
                  <a:pt x="1154882" y="2318119"/>
                  <a:pt x="1205155" y="2319515"/>
                  <a:pt x="1256824" y="2316722"/>
                </a:cubicBezTo>
                <a:lnTo>
                  <a:pt x="1287412" y="2305252"/>
                </a:lnTo>
                <a:lnTo>
                  <a:pt x="1291737" y="2305550"/>
                </a:lnTo>
                <a:lnTo>
                  <a:pt x="1293268" y="2305484"/>
                </a:lnTo>
                <a:lnTo>
                  <a:pt x="1305702" y="2311137"/>
                </a:lnTo>
                <a:cubicBezTo>
                  <a:pt x="1307098" y="2312533"/>
                  <a:pt x="1308495" y="2313930"/>
                  <a:pt x="1311288" y="2316722"/>
                </a:cubicBezTo>
                <a:cubicBezTo>
                  <a:pt x="1311288" y="2315326"/>
                  <a:pt x="1311288" y="2312533"/>
                  <a:pt x="1311288" y="2311137"/>
                </a:cubicBezTo>
                <a:cubicBezTo>
                  <a:pt x="1318269" y="2311137"/>
                  <a:pt x="1325252" y="2311137"/>
                  <a:pt x="1332234" y="2311137"/>
                </a:cubicBezTo>
                <a:lnTo>
                  <a:pt x="1332434" y="2311536"/>
                </a:lnTo>
                <a:lnTo>
                  <a:pt x="1330838" y="2312533"/>
                </a:lnTo>
                <a:lnTo>
                  <a:pt x="1333233" y="2313131"/>
                </a:lnTo>
                <a:lnTo>
                  <a:pt x="1335027" y="2316722"/>
                </a:lnTo>
                <a:cubicBezTo>
                  <a:pt x="1336423" y="2315326"/>
                  <a:pt x="1336423" y="2313930"/>
                  <a:pt x="1336423" y="2313930"/>
                </a:cubicBezTo>
                <a:lnTo>
                  <a:pt x="1333233" y="2313131"/>
                </a:lnTo>
                <a:lnTo>
                  <a:pt x="1332434" y="2311536"/>
                </a:lnTo>
                <a:lnTo>
                  <a:pt x="1342010" y="2305550"/>
                </a:lnTo>
                <a:cubicBezTo>
                  <a:pt x="1365751" y="2308343"/>
                  <a:pt x="1390887" y="2315326"/>
                  <a:pt x="1416022" y="2316722"/>
                </a:cubicBezTo>
                <a:cubicBezTo>
                  <a:pt x="1429987" y="2318119"/>
                  <a:pt x="1457917" y="2333480"/>
                  <a:pt x="1452332" y="2295776"/>
                </a:cubicBezTo>
                <a:cubicBezTo>
                  <a:pt x="1442556" y="2297172"/>
                  <a:pt x="1431385" y="2298568"/>
                  <a:pt x="1421609" y="2299965"/>
                </a:cubicBezTo>
                <a:lnTo>
                  <a:pt x="1293268" y="2305484"/>
                </a:lnTo>
                <a:lnTo>
                  <a:pt x="1290341" y="2304154"/>
                </a:lnTo>
                <a:lnTo>
                  <a:pt x="1287412" y="2305252"/>
                </a:lnTo>
                <a:lnTo>
                  <a:pt x="1048751" y="2288793"/>
                </a:lnTo>
                <a:cubicBezTo>
                  <a:pt x="1050147" y="2288793"/>
                  <a:pt x="1050147" y="2288793"/>
                  <a:pt x="1050147" y="2288793"/>
                </a:cubicBezTo>
                <a:cubicBezTo>
                  <a:pt x="1005460" y="2286000"/>
                  <a:pt x="962170" y="2284605"/>
                  <a:pt x="917483" y="2281811"/>
                </a:cubicBezTo>
                <a:cubicBezTo>
                  <a:pt x="917483" y="2277622"/>
                  <a:pt x="917483" y="2274829"/>
                  <a:pt x="917483" y="2272035"/>
                </a:cubicBezTo>
                <a:cubicBezTo>
                  <a:pt x="1033390" y="2272035"/>
                  <a:pt x="1149297" y="2272035"/>
                  <a:pt x="1265204" y="2272035"/>
                </a:cubicBezTo>
                <a:cubicBezTo>
                  <a:pt x="1265204" y="2267846"/>
                  <a:pt x="1265204" y="2263657"/>
                  <a:pt x="1265204" y="2258072"/>
                </a:cubicBezTo>
                <a:cubicBezTo>
                  <a:pt x="1178623" y="2258072"/>
                  <a:pt x="1092042" y="2258072"/>
                  <a:pt x="1005460" y="2258072"/>
                </a:cubicBezTo>
                <a:cubicBezTo>
                  <a:pt x="1005460" y="2253883"/>
                  <a:pt x="1005460" y="2249692"/>
                  <a:pt x="1005460" y="2245503"/>
                </a:cubicBezTo>
                <a:cubicBezTo>
                  <a:pt x="1038975" y="2245503"/>
                  <a:pt x="1071094" y="2245503"/>
                  <a:pt x="1103213" y="2245503"/>
                </a:cubicBezTo>
                <a:cubicBezTo>
                  <a:pt x="1104609" y="2242711"/>
                  <a:pt x="1104609" y="2239918"/>
                  <a:pt x="1104609" y="2237125"/>
                </a:cubicBezTo>
                <a:cubicBezTo>
                  <a:pt x="1082266" y="2234331"/>
                  <a:pt x="1059923" y="2231538"/>
                  <a:pt x="1037579" y="2228746"/>
                </a:cubicBezTo>
                <a:cubicBezTo>
                  <a:pt x="1055733" y="2223160"/>
                  <a:pt x="1073887" y="2218971"/>
                  <a:pt x="1092042" y="2220366"/>
                </a:cubicBezTo>
                <a:cubicBezTo>
                  <a:pt x="1100420" y="2220366"/>
                  <a:pt x="1108800" y="2231538"/>
                  <a:pt x="1117178" y="2237125"/>
                </a:cubicBezTo>
                <a:cubicBezTo>
                  <a:pt x="1118574" y="2235729"/>
                  <a:pt x="1118574" y="2235729"/>
                  <a:pt x="1118574" y="2235729"/>
                </a:cubicBezTo>
                <a:cubicBezTo>
                  <a:pt x="1119972" y="2237125"/>
                  <a:pt x="1122763" y="2238521"/>
                  <a:pt x="1124161" y="2239918"/>
                </a:cubicBezTo>
                <a:cubicBezTo>
                  <a:pt x="1132539" y="2241314"/>
                  <a:pt x="1140917" y="2241314"/>
                  <a:pt x="1149297" y="2242711"/>
                </a:cubicBezTo>
                <a:cubicBezTo>
                  <a:pt x="1149297" y="2239918"/>
                  <a:pt x="1149297" y="2237125"/>
                  <a:pt x="1149297" y="2234331"/>
                </a:cubicBezTo>
                <a:cubicBezTo>
                  <a:pt x="1140917" y="2235729"/>
                  <a:pt x="1132539" y="2238521"/>
                  <a:pt x="1124161" y="2239918"/>
                </a:cubicBezTo>
                <a:cubicBezTo>
                  <a:pt x="1125556" y="2232935"/>
                  <a:pt x="1126954" y="2227349"/>
                  <a:pt x="1128350" y="2218971"/>
                </a:cubicBezTo>
                <a:cubicBezTo>
                  <a:pt x="1160469" y="2221764"/>
                  <a:pt x="1193984" y="2223160"/>
                  <a:pt x="1227499" y="2225953"/>
                </a:cubicBezTo>
                <a:cubicBezTo>
                  <a:pt x="1216327" y="2230142"/>
                  <a:pt x="1206553" y="2235729"/>
                  <a:pt x="1193984" y="2241314"/>
                </a:cubicBezTo>
                <a:cubicBezTo>
                  <a:pt x="1210742" y="2242711"/>
                  <a:pt x="1224707" y="2244107"/>
                  <a:pt x="1241464" y="2245503"/>
                </a:cubicBezTo>
                <a:cubicBezTo>
                  <a:pt x="1235879" y="2238521"/>
                  <a:pt x="1231689" y="2231538"/>
                  <a:pt x="1227499" y="2225953"/>
                </a:cubicBezTo>
                <a:cubicBezTo>
                  <a:pt x="1237274" y="2221764"/>
                  <a:pt x="1245653" y="2217575"/>
                  <a:pt x="1261015" y="2210592"/>
                </a:cubicBezTo>
                <a:lnTo>
                  <a:pt x="1261015" y="2235729"/>
                </a:lnTo>
                <a:lnTo>
                  <a:pt x="1261015" y="2237125"/>
                </a:lnTo>
                <a:cubicBezTo>
                  <a:pt x="1261015" y="2237125"/>
                  <a:pt x="1262411" y="2237125"/>
                  <a:pt x="1262411" y="2238521"/>
                </a:cubicBezTo>
                <a:cubicBezTo>
                  <a:pt x="1262411" y="2237125"/>
                  <a:pt x="1262411" y="2237125"/>
                  <a:pt x="1261015" y="2235729"/>
                </a:cubicBezTo>
                <a:cubicBezTo>
                  <a:pt x="1267998" y="2221764"/>
                  <a:pt x="1273583" y="2207799"/>
                  <a:pt x="1280565" y="2191042"/>
                </a:cubicBezTo>
                <a:cubicBezTo>
                  <a:pt x="1255429" y="2189645"/>
                  <a:pt x="1237274" y="2188249"/>
                  <a:pt x="1220516" y="2186851"/>
                </a:cubicBezTo>
                <a:cubicBezTo>
                  <a:pt x="1220516" y="2184060"/>
                  <a:pt x="1220516" y="2179870"/>
                  <a:pt x="1221914" y="2177077"/>
                </a:cubicBezTo>
                <a:cubicBezTo>
                  <a:pt x="1242861" y="2177077"/>
                  <a:pt x="1265204" y="2177077"/>
                  <a:pt x="1287548" y="2177077"/>
                </a:cubicBezTo>
                <a:cubicBezTo>
                  <a:pt x="1287548" y="2178473"/>
                  <a:pt x="1287548" y="2178473"/>
                  <a:pt x="1287548" y="2178473"/>
                </a:cubicBezTo>
                <a:cubicBezTo>
                  <a:pt x="1298719" y="2177077"/>
                  <a:pt x="1308495" y="2175680"/>
                  <a:pt x="1319667" y="2172888"/>
                </a:cubicBezTo>
                <a:cubicBezTo>
                  <a:pt x="1319667" y="2171491"/>
                  <a:pt x="1319667" y="2170095"/>
                  <a:pt x="1319667" y="2167302"/>
                </a:cubicBezTo>
                <a:cubicBezTo>
                  <a:pt x="1301513" y="2163112"/>
                  <a:pt x="1284754" y="2158923"/>
                  <a:pt x="1266600" y="2154734"/>
                </a:cubicBezTo>
                <a:cubicBezTo>
                  <a:pt x="1266600" y="2151941"/>
                  <a:pt x="1267998" y="2149147"/>
                  <a:pt x="1267998" y="2147752"/>
                </a:cubicBezTo>
                <a:cubicBezTo>
                  <a:pt x="1301513" y="2147752"/>
                  <a:pt x="1336423" y="2147752"/>
                  <a:pt x="1369940" y="2147752"/>
                </a:cubicBezTo>
                <a:cubicBezTo>
                  <a:pt x="1369940" y="2143562"/>
                  <a:pt x="1369940" y="2140769"/>
                  <a:pt x="1369940" y="2137976"/>
                </a:cubicBezTo>
                <a:cubicBezTo>
                  <a:pt x="1269394" y="2135183"/>
                  <a:pt x="1167451" y="2133786"/>
                  <a:pt x="1066905" y="2130993"/>
                </a:cubicBezTo>
                <a:cubicBezTo>
                  <a:pt x="1066905" y="2126804"/>
                  <a:pt x="1066905" y="2121219"/>
                  <a:pt x="1066905" y="2115632"/>
                </a:cubicBezTo>
                <a:cubicBezTo>
                  <a:pt x="1203760" y="2114237"/>
                  <a:pt x="1340614" y="2111443"/>
                  <a:pt x="1477467" y="2108650"/>
                </a:cubicBezTo>
                <a:cubicBezTo>
                  <a:pt x="1476071" y="2104461"/>
                  <a:pt x="1476071" y="2100272"/>
                  <a:pt x="1476071" y="2094687"/>
                </a:cubicBezTo>
                <a:cubicBezTo>
                  <a:pt x="1467693" y="2094687"/>
                  <a:pt x="1457917" y="2096082"/>
                  <a:pt x="1448141" y="2094687"/>
                </a:cubicBezTo>
                <a:lnTo>
                  <a:pt x="1398489" y="2084756"/>
                </a:lnTo>
                <a:lnTo>
                  <a:pt x="1396472" y="2080722"/>
                </a:lnTo>
                <a:cubicBezTo>
                  <a:pt x="1395076" y="2080722"/>
                  <a:pt x="1393679" y="2080722"/>
                  <a:pt x="1393679" y="2080722"/>
                </a:cubicBezTo>
                <a:lnTo>
                  <a:pt x="1392982" y="2082118"/>
                </a:lnTo>
                <a:lnTo>
                  <a:pt x="1382507" y="2082118"/>
                </a:lnTo>
                <a:cubicBezTo>
                  <a:pt x="1383905" y="2073739"/>
                  <a:pt x="1385301" y="2065361"/>
                  <a:pt x="1385301" y="2065361"/>
                </a:cubicBezTo>
                <a:lnTo>
                  <a:pt x="1431909" y="2066730"/>
                </a:lnTo>
                <a:lnTo>
                  <a:pt x="1431385" y="2068153"/>
                </a:lnTo>
                <a:lnTo>
                  <a:pt x="1437420" y="2067750"/>
                </a:lnTo>
                <a:lnTo>
                  <a:pt x="1471882" y="2075135"/>
                </a:lnTo>
                <a:cubicBezTo>
                  <a:pt x="1473278" y="2072343"/>
                  <a:pt x="1473278" y="2068153"/>
                  <a:pt x="1473278" y="2065361"/>
                </a:cubicBezTo>
                <a:lnTo>
                  <a:pt x="1437420" y="2067750"/>
                </a:lnTo>
                <a:lnTo>
                  <a:pt x="1432780" y="2066757"/>
                </a:lnTo>
                <a:lnTo>
                  <a:pt x="1431909" y="2066730"/>
                </a:lnTo>
                <a:lnTo>
                  <a:pt x="1441159" y="2041620"/>
                </a:lnTo>
                <a:cubicBezTo>
                  <a:pt x="1428591" y="2043018"/>
                  <a:pt x="1417420" y="2045809"/>
                  <a:pt x="1406248" y="2047207"/>
                </a:cubicBezTo>
                <a:cubicBezTo>
                  <a:pt x="1406248" y="2044413"/>
                  <a:pt x="1404851" y="2041620"/>
                  <a:pt x="1404851" y="2037431"/>
                </a:cubicBezTo>
                <a:cubicBezTo>
                  <a:pt x="1435574" y="2019277"/>
                  <a:pt x="1473278" y="2038827"/>
                  <a:pt x="1513777" y="2027655"/>
                </a:cubicBezTo>
                <a:cubicBezTo>
                  <a:pt x="1477467" y="2023466"/>
                  <a:pt x="1449539" y="2019277"/>
                  <a:pt x="1421609" y="2015088"/>
                </a:cubicBezTo>
                <a:cubicBezTo>
                  <a:pt x="1420213" y="2016484"/>
                  <a:pt x="1418816" y="2019277"/>
                  <a:pt x="1417420" y="2020675"/>
                </a:cubicBezTo>
                <a:cubicBezTo>
                  <a:pt x="1417420" y="2019277"/>
                  <a:pt x="1416022" y="2016484"/>
                  <a:pt x="1416022" y="2015088"/>
                </a:cubicBezTo>
                <a:cubicBezTo>
                  <a:pt x="1390887" y="1984366"/>
                  <a:pt x="1445350" y="2003916"/>
                  <a:pt x="1434178" y="1987159"/>
                </a:cubicBezTo>
                <a:cubicBezTo>
                  <a:pt x="1442556" y="1989951"/>
                  <a:pt x="1450935" y="1994140"/>
                  <a:pt x="1460710" y="1996934"/>
                </a:cubicBezTo>
                <a:cubicBezTo>
                  <a:pt x="1460710" y="1992744"/>
                  <a:pt x="1462106" y="1988555"/>
                  <a:pt x="1463504" y="1984366"/>
                </a:cubicBezTo>
                <a:cubicBezTo>
                  <a:pt x="1409041" y="1949454"/>
                  <a:pt x="1344803" y="1981573"/>
                  <a:pt x="1287548" y="1956436"/>
                </a:cubicBezTo>
                <a:cubicBezTo>
                  <a:pt x="1354577" y="1956436"/>
                  <a:pt x="1420213" y="1956436"/>
                  <a:pt x="1485847" y="1956436"/>
                </a:cubicBezTo>
                <a:cubicBezTo>
                  <a:pt x="1485847" y="1953643"/>
                  <a:pt x="1485847" y="1950851"/>
                  <a:pt x="1485847" y="1948058"/>
                </a:cubicBezTo>
                <a:cubicBezTo>
                  <a:pt x="1460710" y="1948058"/>
                  <a:pt x="1436970" y="1948058"/>
                  <a:pt x="1411833" y="1948058"/>
                </a:cubicBezTo>
                <a:cubicBezTo>
                  <a:pt x="1364353" y="1946662"/>
                  <a:pt x="1318269" y="1943869"/>
                  <a:pt x="1270789" y="1941075"/>
                </a:cubicBezTo>
                <a:cubicBezTo>
                  <a:pt x="1272187" y="1942471"/>
                  <a:pt x="1272187" y="1942471"/>
                  <a:pt x="1272187" y="1942471"/>
                </a:cubicBezTo>
                <a:cubicBezTo>
                  <a:pt x="1156280" y="1942471"/>
                  <a:pt x="1041768" y="1942471"/>
                  <a:pt x="927257" y="1942471"/>
                </a:cubicBezTo>
                <a:lnTo>
                  <a:pt x="928429" y="1936616"/>
                </a:lnTo>
                <a:lnTo>
                  <a:pt x="930050" y="1936886"/>
                </a:lnTo>
                <a:cubicBezTo>
                  <a:pt x="930050" y="1932697"/>
                  <a:pt x="931446" y="1927111"/>
                  <a:pt x="931446" y="1922921"/>
                </a:cubicBezTo>
                <a:cubicBezTo>
                  <a:pt x="932844" y="1922921"/>
                  <a:pt x="934240" y="1924319"/>
                  <a:pt x="935637" y="1924319"/>
                </a:cubicBezTo>
                <a:cubicBezTo>
                  <a:pt x="935637" y="1922921"/>
                  <a:pt x="935637" y="1921526"/>
                  <a:pt x="935637" y="1920128"/>
                </a:cubicBezTo>
                <a:cubicBezTo>
                  <a:pt x="934240" y="1920128"/>
                  <a:pt x="932844" y="1921526"/>
                  <a:pt x="931446" y="1922921"/>
                </a:cubicBezTo>
                <a:cubicBezTo>
                  <a:pt x="930050" y="1927111"/>
                  <a:pt x="930050" y="1931300"/>
                  <a:pt x="928655" y="1935490"/>
                </a:cubicBezTo>
                <a:lnTo>
                  <a:pt x="928429" y="1936616"/>
                </a:lnTo>
                <a:lnTo>
                  <a:pt x="921672" y="1935490"/>
                </a:lnTo>
                <a:lnTo>
                  <a:pt x="921672" y="1934093"/>
                </a:lnTo>
                <a:cubicBezTo>
                  <a:pt x="920275" y="1934093"/>
                  <a:pt x="918879" y="1932697"/>
                  <a:pt x="917483" y="1932697"/>
                </a:cubicBezTo>
                <a:cubicBezTo>
                  <a:pt x="918879" y="1932697"/>
                  <a:pt x="920275" y="1934093"/>
                  <a:pt x="921672" y="1935490"/>
                </a:cubicBezTo>
                <a:lnTo>
                  <a:pt x="921672" y="1942471"/>
                </a:lnTo>
                <a:cubicBezTo>
                  <a:pt x="897931" y="1932697"/>
                  <a:pt x="872795" y="1922921"/>
                  <a:pt x="847658" y="1914543"/>
                </a:cubicBezTo>
                <a:cubicBezTo>
                  <a:pt x="847658" y="1911750"/>
                  <a:pt x="847658" y="1910354"/>
                  <a:pt x="847658" y="1907561"/>
                </a:cubicBezTo>
                <a:cubicBezTo>
                  <a:pt x="959376" y="1904767"/>
                  <a:pt x="1071094" y="1901976"/>
                  <a:pt x="1182812" y="1899182"/>
                </a:cubicBezTo>
                <a:cubicBezTo>
                  <a:pt x="1187001" y="1899182"/>
                  <a:pt x="1191190" y="1899182"/>
                  <a:pt x="1195380" y="1899182"/>
                </a:cubicBezTo>
                <a:cubicBezTo>
                  <a:pt x="1274979" y="1899182"/>
                  <a:pt x="1354577" y="1899182"/>
                  <a:pt x="1434178" y="1899182"/>
                </a:cubicBezTo>
                <a:cubicBezTo>
                  <a:pt x="1435574" y="1896389"/>
                  <a:pt x="1435574" y="1893596"/>
                  <a:pt x="1435574" y="1890804"/>
                </a:cubicBezTo>
                <a:cubicBezTo>
                  <a:pt x="1425798" y="1889406"/>
                  <a:pt x="1416022" y="1886613"/>
                  <a:pt x="1404851" y="1886613"/>
                </a:cubicBezTo>
                <a:cubicBezTo>
                  <a:pt x="1205155" y="1886613"/>
                  <a:pt x="1005460" y="1892200"/>
                  <a:pt x="805765" y="1872650"/>
                </a:cubicBezTo>
                <a:cubicBezTo>
                  <a:pt x="794593" y="1871252"/>
                  <a:pt x="782024" y="1871252"/>
                  <a:pt x="770853" y="1871252"/>
                </a:cubicBezTo>
                <a:cubicBezTo>
                  <a:pt x="770853" y="1867063"/>
                  <a:pt x="770853" y="1864270"/>
                  <a:pt x="770853" y="1860081"/>
                </a:cubicBezTo>
                <a:cubicBezTo>
                  <a:pt x="874192" y="1860081"/>
                  <a:pt x="976134" y="1860081"/>
                  <a:pt x="1079472" y="1860081"/>
                </a:cubicBezTo>
                <a:cubicBezTo>
                  <a:pt x="1080870" y="1860081"/>
                  <a:pt x="1080870" y="1865668"/>
                  <a:pt x="1082266" y="1867063"/>
                </a:cubicBezTo>
                <a:lnTo>
                  <a:pt x="1082732" y="1866599"/>
                </a:lnTo>
                <a:lnTo>
                  <a:pt x="1083663" y="1868459"/>
                </a:lnTo>
                <a:cubicBezTo>
                  <a:pt x="1083663" y="1867063"/>
                  <a:pt x="1083663" y="1867063"/>
                  <a:pt x="1083663" y="1865668"/>
                </a:cubicBezTo>
                <a:lnTo>
                  <a:pt x="1082732" y="1866599"/>
                </a:lnTo>
                <a:lnTo>
                  <a:pt x="1082266" y="1865668"/>
                </a:lnTo>
                <a:cubicBezTo>
                  <a:pt x="1094835" y="1864270"/>
                  <a:pt x="1106007" y="1860081"/>
                  <a:pt x="1118574" y="1860081"/>
                </a:cubicBezTo>
                <a:cubicBezTo>
                  <a:pt x="1181416" y="1858685"/>
                  <a:pt x="1244257" y="1860081"/>
                  <a:pt x="1305702" y="1860081"/>
                </a:cubicBezTo>
                <a:cubicBezTo>
                  <a:pt x="1354577" y="1858685"/>
                  <a:pt x="1403455" y="1855892"/>
                  <a:pt x="1450935" y="1854496"/>
                </a:cubicBezTo>
                <a:cubicBezTo>
                  <a:pt x="1450935" y="1850307"/>
                  <a:pt x="1450935" y="1846116"/>
                  <a:pt x="1450935" y="1843324"/>
                </a:cubicBezTo>
                <a:cubicBezTo>
                  <a:pt x="1247050" y="1843324"/>
                  <a:pt x="1043164" y="1843324"/>
                  <a:pt x="840676" y="1843324"/>
                </a:cubicBezTo>
                <a:cubicBezTo>
                  <a:pt x="840676" y="1837738"/>
                  <a:pt x="840676" y="1833548"/>
                  <a:pt x="840676" y="1827963"/>
                </a:cubicBezTo>
                <a:cubicBezTo>
                  <a:pt x="974737" y="1827963"/>
                  <a:pt x="1108800" y="1827963"/>
                  <a:pt x="1244257" y="1827963"/>
                </a:cubicBezTo>
                <a:cubicBezTo>
                  <a:pt x="1240068" y="1818188"/>
                  <a:pt x="1238670" y="1813998"/>
                  <a:pt x="1234481" y="1798638"/>
                </a:cubicBezTo>
                <a:cubicBezTo>
                  <a:pt x="1245653" y="1812601"/>
                  <a:pt x="1251239" y="1818188"/>
                  <a:pt x="1255429" y="1822377"/>
                </a:cubicBezTo>
                <a:cubicBezTo>
                  <a:pt x="1277772" y="1825170"/>
                  <a:pt x="1300115" y="1830755"/>
                  <a:pt x="1322460" y="1830755"/>
                </a:cubicBezTo>
                <a:cubicBezTo>
                  <a:pt x="1357371" y="1832153"/>
                  <a:pt x="1392283" y="1832153"/>
                  <a:pt x="1428591" y="1832153"/>
                </a:cubicBezTo>
                <a:cubicBezTo>
                  <a:pt x="1428591" y="1827963"/>
                  <a:pt x="1428591" y="1823773"/>
                  <a:pt x="1428591" y="1819583"/>
                </a:cubicBezTo>
                <a:cubicBezTo>
                  <a:pt x="1410437" y="1818188"/>
                  <a:pt x="1393679" y="1816792"/>
                  <a:pt x="1372733" y="1815394"/>
                </a:cubicBezTo>
                <a:cubicBezTo>
                  <a:pt x="1381111" y="1808412"/>
                  <a:pt x="1386696" y="1804223"/>
                  <a:pt x="1396472" y="1795844"/>
                </a:cubicBezTo>
                <a:cubicBezTo>
                  <a:pt x="1368542" y="1795844"/>
                  <a:pt x="1342010" y="1804223"/>
                  <a:pt x="1325252" y="1794448"/>
                </a:cubicBezTo>
                <a:cubicBezTo>
                  <a:pt x="1294530" y="1776294"/>
                  <a:pt x="1265204" y="1770708"/>
                  <a:pt x="1231689" y="1772104"/>
                </a:cubicBezTo>
                <a:cubicBezTo>
                  <a:pt x="1233085" y="1772104"/>
                  <a:pt x="1233085" y="1772104"/>
                  <a:pt x="1233085" y="1772104"/>
                </a:cubicBezTo>
                <a:cubicBezTo>
                  <a:pt x="1228896" y="1767914"/>
                  <a:pt x="1224707" y="1763725"/>
                  <a:pt x="1220516" y="1759536"/>
                </a:cubicBezTo>
                <a:cubicBezTo>
                  <a:pt x="1283358" y="1756743"/>
                  <a:pt x="1283358" y="1756743"/>
                  <a:pt x="1281961" y="1734399"/>
                </a:cubicBezTo>
                <a:cubicBezTo>
                  <a:pt x="1273583" y="1737193"/>
                  <a:pt x="1265204" y="1739986"/>
                  <a:pt x="1256824" y="1741382"/>
                </a:cubicBezTo>
                <a:cubicBezTo>
                  <a:pt x="1258222" y="1742779"/>
                  <a:pt x="1258222" y="1742779"/>
                  <a:pt x="1258222" y="1742779"/>
                </a:cubicBezTo>
                <a:cubicBezTo>
                  <a:pt x="1221914" y="1735797"/>
                  <a:pt x="1187001" y="1728815"/>
                  <a:pt x="1150693" y="1739986"/>
                </a:cubicBezTo>
                <a:cubicBezTo>
                  <a:pt x="1149297" y="1739986"/>
                  <a:pt x="1145108" y="1734399"/>
                  <a:pt x="1140917" y="1731608"/>
                </a:cubicBezTo>
                <a:cubicBezTo>
                  <a:pt x="1152089" y="1723228"/>
                  <a:pt x="1161865" y="1716245"/>
                  <a:pt x="1171641" y="1707867"/>
                </a:cubicBezTo>
                <a:cubicBezTo>
                  <a:pt x="1187001" y="1728815"/>
                  <a:pt x="1202362" y="1724625"/>
                  <a:pt x="1217725" y="1709263"/>
                </a:cubicBezTo>
                <a:cubicBezTo>
                  <a:pt x="1219120" y="1707867"/>
                  <a:pt x="1227499" y="1721832"/>
                  <a:pt x="1233085" y="1720435"/>
                </a:cubicBezTo>
                <a:cubicBezTo>
                  <a:pt x="1265204" y="1720435"/>
                  <a:pt x="1295926" y="1719039"/>
                  <a:pt x="1328045" y="1717643"/>
                </a:cubicBezTo>
                <a:cubicBezTo>
                  <a:pt x="1328045" y="1712056"/>
                  <a:pt x="1328045" y="1707867"/>
                  <a:pt x="1328045" y="1702282"/>
                </a:cubicBezTo>
                <a:cubicBezTo>
                  <a:pt x="1263807" y="1702282"/>
                  <a:pt x="1200966" y="1703678"/>
                  <a:pt x="1138126" y="1702282"/>
                </a:cubicBezTo>
                <a:cubicBezTo>
                  <a:pt x="1096231" y="1700885"/>
                  <a:pt x="1054336" y="1693902"/>
                  <a:pt x="1012443" y="1689713"/>
                </a:cubicBezTo>
                <a:cubicBezTo>
                  <a:pt x="1013839" y="1686920"/>
                  <a:pt x="1013839" y="1684128"/>
                  <a:pt x="1013839" y="1681335"/>
                </a:cubicBezTo>
                <a:cubicBezTo>
                  <a:pt x="1066905" y="1678541"/>
                  <a:pt x="1121367" y="1675748"/>
                  <a:pt x="1174434" y="1674352"/>
                </a:cubicBezTo>
                <a:cubicBezTo>
                  <a:pt x="1214931" y="1672956"/>
                  <a:pt x="1255429" y="1671559"/>
                  <a:pt x="1295926" y="1670163"/>
                </a:cubicBezTo>
                <a:cubicBezTo>
                  <a:pt x="1295926" y="1670163"/>
                  <a:pt x="1295926" y="1661785"/>
                  <a:pt x="1295926" y="1656198"/>
                </a:cubicBezTo>
                <a:cubicBezTo>
                  <a:pt x="1301513" y="1657596"/>
                  <a:pt x="1307098" y="1658991"/>
                  <a:pt x="1312684" y="1660387"/>
                </a:cubicBezTo>
                <a:cubicBezTo>
                  <a:pt x="1312684" y="1657596"/>
                  <a:pt x="1312684" y="1656198"/>
                  <a:pt x="1312684" y="1654802"/>
                </a:cubicBezTo>
                <a:cubicBezTo>
                  <a:pt x="1307098" y="1654802"/>
                  <a:pt x="1301513" y="1656198"/>
                  <a:pt x="1295926" y="1656198"/>
                </a:cubicBezTo>
                <a:lnTo>
                  <a:pt x="1142583" y="1647983"/>
                </a:lnTo>
                <a:lnTo>
                  <a:pt x="1143711" y="1631062"/>
                </a:lnTo>
                <a:cubicBezTo>
                  <a:pt x="1154882" y="1614305"/>
                  <a:pt x="1164658" y="1612907"/>
                  <a:pt x="1189795" y="1615701"/>
                </a:cubicBezTo>
                <a:cubicBezTo>
                  <a:pt x="1277772" y="1624079"/>
                  <a:pt x="1365751" y="1618494"/>
                  <a:pt x="1453728" y="1618494"/>
                </a:cubicBezTo>
                <a:cubicBezTo>
                  <a:pt x="1453728" y="1618494"/>
                  <a:pt x="1450935" y="1614305"/>
                  <a:pt x="1445350" y="1604529"/>
                </a:cubicBezTo>
                <a:cubicBezTo>
                  <a:pt x="1555670" y="1604529"/>
                  <a:pt x="1663199" y="1604529"/>
                  <a:pt x="1769330" y="1604529"/>
                </a:cubicBezTo>
                <a:cubicBezTo>
                  <a:pt x="1769330" y="1603133"/>
                  <a:pt x="1769330" y="1601736"/>
                  <a:pt x="1769330" y="1600340"/>
                </a:cubicBezTo>
                <a:cubicBezTo>
                  <a:pt x="1667388" y="1596151"/>
                  <a:pt x="1564048" y="1591962"/>
                  <a:pt x="1456521" y="1586375"/>
                </a:cubicBezTo>
                <a:cubicBezTo>
                  <a:pt x="1441159" y="1605927"/>
                  <a:pt x="1389490" y="1607323"/>
                  <a:pt x="1346199" y="1582186"/>
                </a:cubicBezTo>
                <a:cubicBezTo>
                  <a:pt x="1346199" y="1582186"/>
                  <a:pt x="1346199" y="1582186"/>
                  <a:pt x="1344803" y="1582186"/>
                </a:cubicBezTo>
                <a:cubicBezTo>
                  <a:pt x="1346199" y="1583583"/>
                  <a:pt x="1346199" y="1583583"/>
                  <a:pt x="1347597" y="1583583"/>
                </a:cubicBezTo>
                <a:cubicBezTo>
                  <a:pt x="1344803" y="1584979"/>
                  <a:pt x="1340614" y="1590564"/>
                  <a:pt x="1337821" y="1590564"/>
                </a:cubicBezTo>
                <a:cubicBezTo>
                  <a:pt x="1315478" y="1589168"/>
                  <a:pt x="1293134" y="1584979"/>
                  <a:pt x="1270789" y="1584979"/>
                </a:cubicBezTo>
                <a:cubicBezTo>
                  <a:pt x="1240068" y="1584979"/>
                  <a:pt x="1207949" y="1572412"/>
                  <a:pt x="1177225" y="1590564"/>
                </a:cubicBezTo>
                <a:cubicBezTo>
                  <a:pt x="1173735" y="1592660"/>
                  <a:pt x="1168148" y="1591263"/>
                  <a:pt x="1162039" y="1588994"/>
                </a:cubicBezTo>
                <a:lnTo>
                  <a:pt x="1144086" y="1582326"/>
                </a:lnTo>
                <a:lnTo>
                  <a:pt x="1145108" y="1582186"/>
                </a:lnTo>
                <a:lnTo>
                  <a:pt x="1125950" y="1578081"/>
                </a:lnTo>
                <a:lnTo>
                  <a:pt x="1129746" y="1565429"/>
                </a:lnTo>
                <a:cubicBezTo>
                  <a:pt x="1128350" y="1565429"/>
                  <a:pt x="1125556" y="1565429"/>
                  <a:pt x="1124161" y="1565429"/>
                </a:cubicBezTo>
                <a:cubicBezTo>
                  <a:pt x="1124161" y="1569618"/>
                  <a:pt x="1125556" y="1573808"/>
                  <a:pt x="1125556" y="1577997"/>
                </a:cubicBezTo>
                <a:lnTo>
                  <a:pt x="1125950" y="1578081"/>
                </a:lnTo>
                <a:lnTo>
                  <a:pt x="1125556" y="1579393"/>
                </a:lnTo>
                <a:cubicBezTo>
                  <a:pt x="1131143" y="1580790"/>
                  <a:pt x="1138126" y="1580790"/>
                  <a:pt x="1143711" y="1582186"/>
                </a:cubicBezTo>
                <a:lnTo>
                  <a:pt x="1144086" y="1582326"/>
                </a:lnTo>
                <a:lnTo>
                  <a:pt x="1115740" y="1586190"/>
                </a:lnTo>
                <a:lnTo>
                  <a:pt x="1107402" y="1548671"/>
                </a:lnTo>
                <a:cubicBezTo>
                  <a:pt x="1139521" y="1551464"/>
                  <a:pt x="1167451" y="1552860"/>
                  <a:pt x="1195380" y="1552860"/>
                </a:cubicBezTo>
                <a:cubicBezTo>
                  <a:pt x="1217725" y="1552860"/>
                  <a:pt x="1240068" y="1550068"/>
                  <a:pt x="1262411" y="1548671"/>
                </a:cubicBezTo>
                <a:cubicBezTo>
                  <a:pt x="1262411" y="1545878"/>
                  <a:pt x="1262411" y="1541688"/>
                  <a:pt x="1261015" y="1537499"/>
                </a:cubicBezTo>
                <a:cubicBezTo>
                  <a:pt x="1254033" y="1538895"/>
                  <a:pt x="1245653" y="1538895"/>
                  <a:pt x="1237274" y="1540293"/>
                </a:cubicBezTo>
                <a:cubicBezTo>
                  <a:pt x="1234481" y="1530517"/>
                  <a:pt x="1233085" y="1522139"/>
                  <a:pt x="1230292" y="1508174"/>
                </a:cubicBezTo>
                <a:cubicBezTo>
                  <a:pt x="1247050" y="1516552"/>
                  <a:pt x="1261015" y="1523534"/>
                  <a:pt x="1273583" y="1529121"/>
                </a:cubicBezTo>
                <a:cubicBezTo>
                  <a:pt x="1276376" y="1530517"/>
                  <a:pt x="1280565" y="1530517"/>
                  <a:pt x="1283358" y="1527724"/>
                </a:cubicBezTo>
                <a:cubicBezTo>
                  <a:pt x="1296625" y="1518648"/>
                  <a:pt x="1303258" y="1514110"/>
                  <a:pt x="1309192" y="1512887"/>
                </a:cubicBezTo>
                <a:lnTo>
                  <a:pt x="1330426" y="1517852"/>
                </a:lnTo>
                <a:lnTo>
                  <a:pt x="1329442" y="1517949"/>
                </a:lnTo>
                <a:lnTo>
                  <a:pt x="1330838" y="1517949"/>
                </a:lnTo>
                <a:cubicBezTo>
                  <a:pt x="1335027" y="1519345"/>
                  <a:pt x="1337821" y="1520743"/>
                  <a:pt x="1342010" y="1522139"/>
                </a:cubicBezTo>
                <a:cubicBezTo>
                  <a:pt x="1342010" y="1520743"/>
                  <a:pt x="1342010" y="1519345"/>
                  <a:pt x="1343406" y="1517949"/>
                </a:cubicBezTo>
                <a:lnTo>
                  <a:pt x="1330838" y="1517949"/>
                </a:lnTo>
                <a:lnTo>
                  <a:pt x="1330426" y="1517852"/>
                </a:lnTo>
                <a:lnTo>
                  <a:pt x="1400661" y="1510967"/>
                </a:lnTo>
                <a:lnTo>
                  <a:pt x="1505397" y="1519235"/>
                </a:lnTo>
                <a:lnTo>
                  <a:pt x="1505397" y="1519345"/>
                </a:lnTo>
                <a:lnTo>
                  <a:pt x="1505649" y="1519255"/>
                </a:lnTo>
                <a:lnTo>
                  <a:pt x="1506794" y="1519345"/>
                </a:lnTo>
                <a:lnTo>
                  <a:pt x="1506580" y="1518920"/>
                </a:lnTo>
                <a:lnTo>
                  <a:pt x="1588313" y="1489497"/>
                </a:lnTo>
                <a:cubicBezTo>
                  <a:pt x="1617115" y="1483386"/>
                  <a:pt x="1647139" y="1480942"/>
                  <a:pt x="1678560" y="1481641"/>
                </a:cubicBezTo>
                <a:lnTo>
                  <a:pt x="1666958" y="1464885"/>
                </a:lnTo>
                <a:lnTo>
                  <a:pt x="1667388" y="1464885"/>
                </a:lnTo>
                <a:lnTo>
                  <a:pt x="1670181" y="1467676"/>
                </a:lnTo>
                <a:cubicBezTo>
                  <a:pt x="1671577" y="1466280"/>
                  <a:pt x="1671577" y="1464885"/>
                  <a:pt x="1671577" y="1464885"/>
                </a:cubicBezTo>
                <a:lnTo>
                  <a:pt x="1667388" y="1464885"/>
                </a:lnTo>
                <a:lnTo>
                  <a:pt x="1665992" y="1463487"/>
                </a:lnTo>
                <a:lnTo>
                  <a:pt x="1666958" y="1464885"/>
                </a:lnTo>
                <a:lnTo>
                  <a:pt x="1665992" y="1464885"/>
                </a:lnTo>
                <a:cubicBezTo>
                  <a:pt x="1661801" y="1460694"/>
                  <a:pt x="1659010" y="1456505"/>
                  <a:pt x="1654821" y="1452316"/>
                </a:cubicBezTo>
                <a:cubicBezTo>
                  <a:pt x="1656216" y="1450920"/>
                  <a:pt x="1657612" y="1449522"/>
                  <a:pt x="1660406" y="1448126"/>
                </a:cubicBezTo>
                <a:cubicBezTo>
                  <a:pt x="1668784" y="1450920"/>
                  <a:pt x="1678560" y="1453713"/>
                  <a:pt x="1686938" y="1456505"/>
                </a:cubicBezTo>
                <a:lnTo>
                  <a:pt x="1688060" y="1457627"/>
                </a:lnTo>
                <a:lnTo>
                  <a:pt x="1686938" y="1457902"/>
                </a:lnTo>
                <a:lnTo>
                  <a:pt x="1688474" y="1458040"/>
                </a:lnTo>
                <a:lnTo>
                  <a:pt x="1698111" y="1467676"/>
                </a:lnTo>
                <a:cubicBezTo>
                  <a:pt x="1699507" y="1464885"/>
                  <a:pt x="1700903" y="1462091"/>
                  <a:pt x="1702300" y="1459298"/>
                </a:cubicBezTo>
                <a:lnTo>
                  <a:pt x="1688474" y="1458040"/>
                </a:lnTo>
                <a:lnTo>
                  <a:pt x="1688060" y="1457627"/>
                </a:lnTo>
                <a:lnTo>
                  <a:pt x="1749780" y="1442540"/>
                </a:lnTo>
                <a:lnTo>
                  <a:pt x="1751375" y="1441343"/>
                </a:lnTo>
                <a:lnTo>
                  <a:pt x="1755365" y="1439748"/>
                </a:lnTo>
                <a:cubicBezTo>
                  <a:pt x="1758159" y="1438350"/>
                  <a:pt x="1759554" y="1436955"/>
                  <a:pt x="1760952" y="1436955"/>
                </a:cubicBezTo>
                <a:cubicBezTo>
                  <a:pt x="1759554" y="1436955"/>
                  <a:pt x="1756763" y="1438350"/>
                  <a:pt x="1755365" y="1438350"/>
                </a:cubicBezTo>
                <a:lnTo>
                  <a:pt x="1751375" y="1441343"/>
                </a:lnTo>
                <a:lnTo>
                  <a:pt x="1748383" y="1442540"/>
                </a:lnTo>
                <a:cubicBezTo>
                  <a:pt x="1741400" y="1428576"/>
                  <a:pt x="1734419" y="1413216"/>
                  <a:pt x="1727437" y="1399251"/>
                </a:cubicBezTo>
                <a:cubicBezTo>
                  <a:pt x="1809828" y="1399251"/>
                  <a:pt x="1895013" y="1399251"/>
                  <a:pt x="1981594" y="1399251"/>
                </a:cubicBezTo>
                <a:cubicBezTo>
                  <a:pt x="1981594" y="1395061"/>
                  <a:pt x="1981594" y="1390871"/>
                  <a:pt x="1981594" y="1386681"/>
                </a:cubicBezTo>
                <a:cubicBezTo>
                  <a:pt x="1802845" y="1386681"/>
                  <a:pt x="1625493" y="1386681"/>
                  <a:pt x="1446745" y="1386681"/>
                </a:cubicBezTo>
                <a:cubicBezTo>
                  <a:pt x="1445350" y="1386681"/>
                  <a:pt x="1445350" y="1386681"/>
                  <a:pt x="1445350" y="1386681"/>
                </a:cubicBezTo>
                <a:cubicBezTo>
                  <a:pt x="1439763" y="1386681"/>
                  <a:pt x="1434178" y="1386681"/>
                  <a:pt x="1428591" y="1386681"/>
                </a:cubicBezTo>
                <a:cubicBezTo>
                  <a:pt x="1425798" y="1381096"/>
                  <a:pt x="1424402" y="1376907"/>
                  <a:pt x="1421609" y="1371321"/>
                </a:cubicBezTo>
                <a:cubicBezTo>
                  <a:pt x="1423005" y="1371321"/>
                  <a:pt x="1424402" y="1369925"/>
                  <a:pt x="1427195" y="1369925"/>
                </a:cubicBezTo>
                <a:cubicBezTo>
                  <a:pt x="1424402" y="1368529"/>
                  <a:pt x="1423005" y="1367132"/>
                  <a:pt x="1421609" y="1365736"/>
                </a:cubicBezTo>
                <a:cubicBezTo>
                  <a:pt x="1424402" y="1362942"/>
                  <a:pt x="1428591" y="1358753"/>
                  <a:pt x="1431385" y="1358753"/>
                </a:cubicBezTo>
                <a:cubicBezTo>
                  <a:pt x="1504001" y="1357357"/>
                  <a:pt x="1576617" y="1354564"/>
                  <a:pt x="1649234" y="1353167"/>
                </a:cubicBezTo>
                <a:cubicBezTo>
                  <a:pt x="1689731" y="1353167"/>
                  <a:pt x="1728833" y="1353167"/>
                  <a:pt x="1767934" y="1353167"/>
                </a:cubicBezTo>
                <a:cubicBezTo>
                  <a:pt x="1767934" y="1350375"/>
                  <a:pt x="1767934" y="1347582"/>
                  <a:pt x="1767934" y="1344788"/>
                </a:cubicBezTo>
                <a:cubicBezTo>
                  <a:pt x="1746987" y="1344788"/>
                  <a:pt x="1726039" y="1346184"/>
                  <a:pt x="1703696" y="1344788"/>
                </a:cubicBezTo>
                <a:cubicBezTo>
                  <a:pt x="1640856" y="1343393"/>
                  <a:pt x="1576617" y="1337806"/>
                  <a:pt x="1513777" y="1337806"/>
                </a:cubicBezTo>
                <a:cubicBezTo>
                  <a:pt x="1469089" y="1336410"/>
                  <a:pt x="1425798" y="1346184"/>
                  <a:pt x="1381111" y="1343393"/>
                </a:cubicBezTo>
                <a:cubicBezTo>
                  <a:pt x="1290341" y="1339203"/>
                  <a:pt x="1198173" y="1330823"/>
                  <a:pt x="1106007" y="1323841"/>
                </a:cubicBezTo>
                <a:cubicBezTo>
                  <a:pt x="1106007" y="1323841"/>
                  <a:pt x="1104609" y="1323841"/>
                  <a:pt x="1103213" y="1325238"/>
                </a:cubicBezTo>
                <a:cubicBezTo>
                  <a:pt x="1092740" y="1332918"/>
                  <a:pt x="1081567" y="1334665"/>
                  <a:pt x="1070048" y="1334839"/>
                </a:cubicBezTo>
                <a:lnTo>
                  <a:pt x="1035356" y="1335011"/>
                </a:lnTo>
                <a:lnTo>
                  <a:pt x="1042467" y="1317557"/>
                </a:lnTo>
                <a:cubicBezTo>
                  <a:pt x="1044911" y="1311623"/>
                  <a:pt x="1047355" y="1307084"/>
                  <a:pt x="1050147" y="1307084"/>
                </a:cubicBezTo>
                <a:cubicBezTo>
                  <a:pt x="1103213" y="1302895"/>
                  <a:pt x="1154882" y="1301498"/>
                  <a:pt x="1207949" y="1300102"/>
                </a:cubicBezTo>
                <a:cubicBezTo>
                  <a:pt x="1238670" y="1298706"/>
                  <a:pt x="1269394" y="1300102"/>
                  <a:pt x="1300115" y="1298706"/>
                </a:cubicBezTo>
                <a:cubicBezTo>
                  <a:pt x="1371336" y="1297308"/>
                  <a:pt x="1442556" y="1291723"/>
                  <a:pt x="1513777" y="1300102"/>
                </a:cubicBezTo>
                <a:cubicBezTo>
                  <a:pt x="1566842" y="1305689"/>
                  <a:pt x="1619908" y="1301498"/>
                  <a:pt x="1663199" y="1301498"/>
                </a:cubicBezTo>
                <a:cubicBezTo>
                  <a:pt x="1621304" y="1294515"/>
                  <a:pt x="1568239" y="1286137"/>
                  <a:pt x="1516569" y="1277758"/>
                </a:cubicBezTo>
                <a:cubicBezTo>
                  <a:pt x="1516569" y="1276363"/>
                  <a:pt x="1516569" y="1273569"/>
                  <a:pt x="1515173" y="1270776"/>
                </a:cubicBezTo>
                <a:cubicBezTo>
                  <a:pt x="1531931" y="1266587"/>
                  <a:pt x="1547292" y="1261002"/>
                  <a:pt x="1562653" y="1255415"/>
                </a:cubicBezTo>
                <a:cubicBezTo>
                  <a:pt x="1562653" y="1256811"/>
                  <a:pt x="1562653" y="1256811"/>
                  <a:pt x="1562653" y="1256811"/>
                </a:cubicBezTo>
                <a:cubicBezTo>
                  <a:pt x="1576617" y="1256811"/>
                  <a:pt x="1589185" y="1258209"/>
                  <a:pt x="1603150" y="1258209"/>
                </a:cubicBezTo>
                <a:cubicBezTo>
                  <a:pt x="1605943" y="1258209"/>
                  <a:pt x="1610132" y="1259605"/>
                  <a:pt x="1614322" y="1259605"/>
                </a:cubicBezTo>
                <a:cubicBezTo>
                  <a:pt x="1614322" y="1259605"/>
                  <a:pt x="1614322" y="1258209"/>
                  <a:pt x="1614322" y="1258209"/>
                </a:cubicBezTo>
                <a:cubicBezTo>
                  <a:pt x="1610132" y="1258209"/>
                  <a:pt x="1605943" y="1258209"/>
                  <a:pt x="1603150" y="1258209"/>
                </a:cubicBezTo>
                <a:cubicBezTo>
                  <a:pt x="1615719" y="1252622"/>
                  <a:pt x="1629684" y="1242848"/>
                  <a:pt x="1642251" y="1242848"/>
                </a:cubicBezTo>
                <a:cubicBezTo>
                  <a:pt x="1686938" y="1242848"/>
                  <a:pt x="1731626" y="1247037"/>
                  <a:pt x="1776313" y="1249829"/>
                </a:cubicBezTo>
                <a:cubicBezTo>
                  <a:pt x="1777710" y="1247037"/>
                  <a:pt x="1777710" y="1244244"/>
                  <a:pt x="1777710" y="1241450"/>
                </a:cubicBezTo>
                <a:cubicBezTo>
                  <a:pt x="1730229" y="1228883"/>
                  <a:pt x="1682749" y="1214918"/>
                  <a:pt x="1631080" y="1199557"/>
                </a:cubicBezTo>
                <a:cubicBezTo>
                  <a:pt x="1643647" y="1195368"/>
                  <a:pt x="1652027" y="1192575"/>
                  <a:pt x="1660406" y="1189781"/>
                </a:cubicBezTo>
                <a:cubicBezTo>
                  <a:pt x="1660406" y="1188385"/>
                  <a:pt x="1660406" y="1186988"/>
                  <a:pt x="1660406" y="1185592"/>
                </a:cubicBezTo>
                <a:cubicBezTo>
                  <a:pt x="1583600" y="1185592"/>
                  <a:pt x="1508190" y="1185592"/>
                  <a:pt x="1431385" y="1185592"/>
                </a:cubicBezTo>
                <a:cubicBezTo>
                  <a:pt x="1448141" y="1192575"/>
                  <a:pt x="1464900" y="1192575"/>
                  <a:pt x="1481658" y="1192575"/>
                </a:cubicBezTo>
                <a:lnTo>
                  <a:pt x="1508190" y="1195320"/>
                </a:lnTo>
                <a:lnTo>
                  <a:pt x="1508190" y="1199557"/>
                </a:lnTo>
                <a:cubicBezTo>
                  <a:pt x="1512379" y="1198160"/>
                  <a:pt x="1516569" y="1196764"/>
                  <a:pt x="1520758" y="1196764"/>
                </a:cubicBezTo>
                <a:cubicBezTo>
                  <a:pt x="1531931" y="1198160"/>
                  <a:pt x="1544498" y="1199557"/>
                  <a:pt x="1557066" y="1202350"/>
                </a:cubicBezTo>
                <a:cubicBezTo>
                  <a:pt x="1558463" y="1200953"/>
                  <a:pt x="1561257" y="1189781"/>
                  <a:pt x="1562653" y="1189781"/>
                </a:cubicBezTo>
                <a:cubicBezTo>
                  <a:pt x="1584996" y="1192575"/>
                  <a:pt x="1605943" y="1195368"/>
                  <a:pt x="1626891" y="1199557"/>
                </a:cubicBezTo>
                <a:cubicBezTo>
                  <a:pt x="1621304" y="1207935"/>
                  <a:pt x="1612926" y="1213522"/>
                  <a:pt x="1604547" y="1213522"/>
                </a:cubicBezTo>
                <a:cubicBezTo>
                  <a:pt x="1558463" y="1217711"/>
                  <a:pt x="1512379" y="1219107"/>
                  <a:pt x="1466295" y="1221900"/>
                </a:cubicBezTo>
                <a:cubicBezTo>
                  <a:pt x="1452332" y="1221900"/>
                  <a:pt x="1436970" y="1228883"/>
                  <a:pt x="1423005" y="1228883"/>
                </a:cubicBezTo>
                <a:cubicBezTo>
                  <a:pt x="1383905" y="1227485"/>
                  <a:pt x="1344803" y="1221900"/>
                  <a:pt x="1304306" y="1221900"/>
                </a:cubicBezTo>
                <a:cubicBezTo>
                  <a:pt x="1245653" y="1220505"/>
                  <a:pt x="1185605" y="1220505"/>
                  <a:pt x="1125556" y="1220505"/>
                </a:cubicBezTo>
                <a:cubicBezTo>
                  <a:pt x="1121367" y="1220505"/>
                  <a:pt x="1117178" y="1210729"/>
                  <a:pt x="1110196" y="1202350"/>
                </a:cubicBezTo>
                <a:cubicBezTo>
                  <a:pt x="1138126" y="1200953"/>
                  <a:pt x="1159071" y="1198160"/>
                  <a:pt x="1181416" y="1198160"/>
                </a:cubicBezTo>
                <a:cubicBezTo>
                  <a:pt x="1198173" y="1196764"/>
                  <a:pt x="1214931" y="1199557"/>
                  <a:pt x="1233085" y="1198160"/>
                </a:cubicBezTo>
                <a:cubicBezTo>
                  <a:pt x="1237274" y="1198160"/>
                  <a:pt x="1242861" y="1189781"/>
                  <a:pt x="1248446" y="1185592"/>
                </a:cubicBezTo>
                <a:cubicBezTo>
                  <a:pt x="1234481" y="1182799"/>
                  <a:pt x="1220516" y="1181403"/>
                  <a:pt x="1205155" y="1178610"/>
                </a:cubicBezTo>
                <a:cubicBezTo>
                  <a:pt x="1207949" y="1171627"/>
                  <a:pt x="1209345" y="1161853"/>
                  <a:pt x="1213534" y="1160456"/>
                </a:cubicBezTo>
                <a:cubicBezTo>
                  <a:pt x="1231689" y="1157664"/>
                  <a:pt x="1249844" y="1154871"/>
                  <a:pt x="1269394" y="1154871"/>
                </a:cubicBezTo>
                <a:cubicBezTo>
                  <a:pt x="1280565" y="1156266"/>
                  <a:pt x="1290341" y="1166042"/>
                  <a:pt x="1300115" y="1147888"/>
                </a:cubicBezTo>
                <a:cubicBezTo>
                  <a:pt x="1302210" y="1143699"/>
                  <a:pt x="1308844" y="1142301"/>
                  <a:pt x="1316699" y="1141604"/>
                </a:cubicBezTo>
                <a:lnTo>
                  <a:pt x="1338908" y="1139658"/>
                </a:lnTo>
                <a:lnTo>
                  <a:pt x="1338752" y="1140441"/>
                </a:lnTo>
                <a:lnTo>
                  <a:pt x="1335027" y="1142301"/>
                </a:lnTo>
                <a:cubicBezTo>
                  <a:pt x="1336423" y="1142301"/>
                  <a:pt x="1336423" y="1143699"/>
                  <a:pt x="1337821" y="1145095"/>
                </a:cubicBezTo>
                <a:lnTo>
                  <a:pt x="1338752" y="1140441"/>
                </a:lnTo>
                <a:lnTo>
                  <a:pt x="1340614" y="1139510"/>
                </a:lnTo>
                <a:lnTo>
                  <a:pt x="1338908" y="1139658"/>
                </a:lnTo>
                <a:lnTo>
                  <a:pt x="1339217" y="1138112"/>
                </a:lnTo>
                <a:lnTo>
                  <a:pt x="1357371" y="1147189"/>
                </a:lnTo>
                <a:lnTo>
                  <a:pt x="1357371" y="1147888"/>
                </a:lnTo>
                <a:lnTo>
                  <a:pt x="1358528" y="1147768"/>
                </a:lnTo>
                <a:lnTo>
                  <a:pt x="1358768" y="1147888"/>
                </a:lnTo>
                <a:cubicBezTo>
                  <a:pt x="1361560" y="1147888"/>
                  <a:pt x="1364353" y="1149284"/>
                  <a:pt x="1360164" y="1147888"/>
                </a:cubicBezTo>
                <a:cubicBezTo>
                  <a:pt x="1362957" y="1147189"/>
                  <a:pt x="1363307" y="1147189"/>
                  <a:pt x="1362433" y="1147364"/>
                </a:cubicBezTo>
                <a:lnTo>
                  <a:pt x="1358528" y="1147768"/>
                </a:lnTo>
                <a:lnTo>
                  <a:pt x="1357371" y="1147189"/>
                </a:lnTo>
                <a:lnTo>
                  <a:pt x="1357371" y="1132527"/>
                </a:lnTo>
                <a:lnTo>
                  <a:pt x="1357371" y="1131130"/>
                </a:lnTo>
                <a:cubicBezTo>
                  <a:pt x="1355975" y="1131130"/>
                  <a:pt x="1355975" y="1131130"/>
                  <a:pt x="1354577" y="1131130"/>
                </a:cubicBezTo>
                <a:cubicBezTo>
                  <a:pt x="1355975" y="1131130"/>
                  <a:pt x="1355975" y="1132527"/>
                  <a:pt x="1357371" y="1132527"/>
                </a:cubicBezTo>
                <a:cubicBezTo>
                  <a:pt x="1321063" y="1132527"/>
                  <a:pt x="1283358" y="1126941"/>
                  <a:pt x="1248446" y="1131130"/>
                </a:cubicBezTo>
                <a:cubicBezTo>
                  <a:pt x="1231689" y="1132527"/>
                  <a:pt x="1217725" y="1159060"/>
                  <a:pt x="1199570" y="1132527"/>
                </a:cubicBezTo>
                <a:cubicBezTo>
                  <a:pt x="1198173" y="1131130"/>
                  <a:pt x="1191190" y="1132527"/>
                  <a:pt x="1189795" y="1133923"/>
                </a:cubicBezTo>
                <a:cubicBezTo>
                  <a:pt x="1184208" y="1163249"/>
                  <a:pt x="1167451" y="1139510"/>
                  <a:pt x="1147900" y="1146492"/>
                </a:cubicBezTo>
                <a:cubicBezTo>
                  <a:pt x="1161865" y="1135321"/>
                  <a:pt x="1167451" y="1128338"/>
                  <a:pt x="1177225" y="1118562"/>
                </a:cubicBezTo>
                <a:cubicBezTo>
                  <a:pt x="1154882" y="1118562"/>
                  <a:pt x="1136728" y="1118562"/>
                  <a:pt x="1118574" y="1118562"/>
                </a:cubicBezTo>
                <a:cubicBezTo>
                  <a:pt x="1100420" y="1118562"/>
                  <a:pt x="1082266" y="1119958"/>
                  <a:pt x="1064112" y="1118562"/>
                </a:cubicBezTo>
                <a:cubicBezTo>
                  <a:pt x="1055733" y="1117167"/>
                  <a:pt x="1048751" y="1111580"/>
                  <a:pt x="1040373" y="1108787"/>
                </a:cubicBezTo>
                <a:cubicBezTo>
                  <a:pt x="1058527" y="1108787"/>
                  <a:pt x="1078077" y="1108787"/>
                  <a:pt x="1096231" y="1108787"/>
                </a:cubicBezTo>
                <a:cubicBezTo>
                  <a:pt x="1096231" y="1105995"/>
                  <a:pt x="1097627" y="1103202"/>
                  <a:pt x="1097627" y="1100408"/>
                </a:cubicBezTo>
                <a:cubicBezTo>
                  <a:pt x="1085059" y="1099012"/>
                  <a:pt x="1072490" y="1099012"/>
                  <a:pt x="1059923" y="1096219"/>
                </a:cubicBezTo>
                <a:cubicBezTo>
                  <a:pt x="1048751" y="1094823"/>
                  <a:pt x="1038975" y="1090632"/>
                  <a:pt x="1027803" y="1087841"/>
                </a:cubicBezTo>
                <a:lnTo>
                  <a:pt x="1027803" y="1087674"/>
                </a:lnTo>
                <a:lnTo>
                  <a:pt x="1029201" y="1087841"/>
                </a:lnTo>
                <a:cubicBezTo>
                  <a:pt x="1027803" y="1085048"/>
                  <a:pt x="1026408" y="1083652"/>
                  <a:pt x="1027803" y="1086443"/>
                </a:cubicBezTo>
                <a:lnTo>
                  <a:pt x="1027803" y="1087674"/>
                </a:lnTo>
                <a:lnTo>
                  <a:pt x="970548" y="1080858"/>
                </a:lnTo>
                <a:cubicBezTo>
                  <a:pt x="937033" y="1086443"/>
                  <a:pt x="911896" y="1085048"/>
                  <a:pt x="885364" y="1066893"/>
                </a:cubicBezTo>
                <a:cubicBezTo>
                  <a:pt x="946809" y="1066893"/>
                  <a:pt x="1002667" y="1066893"/>
                  <a:pt x="1057129" y="1066893"/>
                </a:cubicBezTo>
                <a:cubicBezTo>
                  <a:pt x="1057129" y="1062704"/>
                  <a:pt x="1058527" y="1059911"/>
                  <a:pt x="1058527" y="1055722"/>
                </a:cubicBezTo>
                <a:cubicBezTo>
                  <a:pt x="1052940" y="1052928"/>
                  <a:pt x="1045958" y="1048739"/>
                  <a:pt x="1040373" y="1047343"/>
                </a:cubicBezTo>
                <a:cubicBezTo>
                  <a:pt x="1029201" y="1047343"/>
                  <a:pt x="1016632" y="1048739"/>
                  <a:pt x="1005460" y="1050137"/>
                </a:cubicBezTo>
                <a:cubicBezTo>
                  <a:pt x="984513" y="1045946"/>
                  <a:pt x="963565" y="1041757"/>
                  <a:pt x="942620" y="1038965"/>
                </a:cubicBezTo>
                <a:cubicBezTo>
                  <a:pt x="942620" y="1036172"/>
                  <a:pt x="944015" y="1031983"/>
                  <a:pt x="944015" y="1029189"/>
                </a:cubicBezTo>
                <a:cubicBezTo>
                  <a:pt x="985910" y="1019413"/>
                  <a:pt x="1029201" y="1009639"/>
                  <a:pt x="1076681" y="998468"/>
                </a:cubicBezTo>
                <a:cubicBezTo>
                  <a:pt x="1034786" y="991485"/>
                  <a:pt x="999874" y="985899"/>
                  <a:pt x="963565" y="978916"/>
                </a:cubicBezTo>
                <a:cubicBezTo>
                  <a:pt x="962170" y="978916"/>
                  <a:pt x="962170" y="973331"/>
                  <a:pt x="960774" y="966349"/>
                </a:cubicBezTo>
                <a:cubicBezTo>
                  <a:pt x="956583" y="974727"/>
                  <a:pt x="953791" y="981709"/>
                  <a:pt x="953791" y="981709"/>
                </a:cubicBezTo>
                <a:cubicBezTo>
                  <a:pt x="938429" y="976124"/>
                  <a:pt x="927257" y="970538"/>
                  <a:pt x="916086" y="967744"/>
                </a:cubicBezTo>
                <a:lnTo>
                  <a:pt x="873115" y="961235"/>
                </a:lnTo>
                <a:lnTo>
                  <a:pt x="917722" y="947977"/>
                </a:lnTo>
                <a:cubicBezTo>
                  <a:pt x="965050" y="942610"/>
                  <a:pt x="1011395" y="960414"/>
                  <a:pt x="1058527" y="971934"/>
                </a:cubicBezTo>
                <a:cubicBezTo>
                  <a:pt x="1058527" y="969142"/>
                  <a:pt x="1058527" y="964953"/>
                  <a:pt x="1059923" y="962160"/>
                </a:cubicBezTo>
                <a:cubicBezTo>
                  <a:pt x="1045958" y="959366"/>
                  <a:pt x="1033390" y="956573"/>
                  <a:pt x="1020821" y="955177"/>
                </a:cubicBezTo>
                <a:cubicBezTo>
                  <a:pt x="1020821" y="953781"/>
                  <a:pt x="1020821" y="952384"/>
                  <a:pt x="1020821" y="950988"/>
                </a:cubicBezTo>
                <a:cubicBezTo>
                  <a:pt x="1040373" y="948195"/>
                  <a:pt x="1061318" y="946799"/>
                  <a:pt x="1082266" y="944005"/>
                </a:cubicBezTo>
                <a:cubicBezTo>
                  <a:pt x="1080870" y="941212"/>
                  <a:pt x="1080870" y="938419"/>
                  <a:pt x="1080870" y="937023"/>
                </a:cubicBezTo>
                <a:cubicBezTo>
                  <a:pt x="1071094" y="934230"/>
                  <a:pt x="1059923" y="932834"/>
                  <a:pt x="1050147" y="931438"/>
                </a:cubicBezTo>
                <a:cubicBezTo>
                  <a:pt x="1004064" y="930040"/>
                  <a:pt x="957980" y="928645"/>
                  <a:pt x="913292" y="925851"/>
                </a:cubicBezTo>
                <a:cubicBezTo>
                  <a:pt x="902121" y="925851"/>
                  <a:pt x="892346" y="921662"/>
                  <a:pt x="881175" y="917473"/>
                </a:cubicBezTo>
                <a:cubicBezTo>
                  <a:pt x="867210" y="911886"/>
                  <a:pt x="853245" y="902112"/>
                  <a:pt x="839280" y="899319"/>
                </a:cubicBezTo>
                <a:cubicBezTo>
                  <a:pt x="802972" y="893732"/>
                  <a:pt x="766664" y="890941"/>
                  <a:pt x="730355" y="885354"/>
                </a:cubicBezTo>
                <a:cubicBezTo>
                  <a:pt x="730355" y="882561"/>
                  <a:pt x="730355" y="879769"/>
                  <a:pt x="730355" y="875578"/>
                </a:cubicBezTo>
                <a:cubicBezTo>
                  <a:pt x="742923" y="874182"/>
                  <a:pt x="754094" y="871389"/>
                  <a:pt x="765268" y="869993"/>
                </a:cubicBezTo>
                <a:cubicBezTo>
                  <a:pt x="765268" y="868597"/>
                  <a:pt x="766664" y="867200"/>
                  <a:pt x="766664" y="865804"/>
                </a:cubicBezTo>
                <a:cubicBezTo>
                  <a:pt x="747112" y="860217"/>
                  <a:pt x="728958" y="856028"/>
                  <a:pt x="709408" y="851839"/>
                </a:cubicBezTo>
                <a:cubicBezTo>
                  <a:pt x="709408" y="849046"/>
                  <a:pt x="709408" y="847650"/>
                  <a:pt x="709408" y="844857"/>
                </a:cubicBezTo>
                <a:cubicBezTo>
                  <a:pt x="777835" y="844857"/>
                  <a:pt x="844867" y="844857"/>
                  <a:pt x="913292" y="844857"/>
                </a:cubicBezTo>
                <a:cubicBezTo>
                  <a:pt x="867210" y="837874"/>
                  <a:pt x="819730" y="837874"/>
                  <a:pt x="773646" y="836478"/>
                </a:cubicBezTo>
                <a:lnTo>
                  <a:pt x="752644" y="829916"/>
                </a:lnTo>
                <a:lnTo>
                  <a:pt x="799829" y="813087"/>
                </a:lnTo>
                <a:cubicBezTo>
                  <a:pt x="817286" y="810643"/>
                  <a:pt x="835091" y="809946"/>
                  <a:pt x="851847" y="805757"/>
                </a:cubicBezTo>
                <a:cubicBezTo>
                  <a:pt x="885364" y="797377"/>
                  <a:pt x="923068" y="811342"/>
                  <a:pt x="959376" y="805757"/>
                </a:cubicBezTo>
                <a:cubicBezTo>
                  <a:pt x="991495" y="801566"/>
                  <a:pt x="1025010" y="802963"/>
                  <a:pt x="1058527" y="802963"/>
                </a:cubicBezTo>
                <a:cubicBezTo>
                  <a:pt x="1059923" y="804359"/>
                  <a:pt x="1061318" y="805757"/>
                  <a:pt x="1062716" y="807153"/>
                </a:cubicBezTo>
                <a:cubicBezTo>
                  <a:pt x="1064112" y="805757"/>
                  <a:pt x="1064112" y="804359"/>
                  <a:pt x="1065509" y="802963"/>
                </a:cubicBezTo>
                <a:cubicBezTo>
                  <a:pt x="1085059" y="811342"/>
                  <a:pt x="1107402" y="804359"/>
                  <a:pt x="1126954" y="805757"/>
                </a:cubicBezTo>
                <a:cubicBezTo>
                  <a:pt x="1184208" y="809946"/>
                  <a:pt x="1240068" y="797377"/>
                  <a:pt x="1295926" y="800170"/>
                </a:cubicBezTo>
                <a:cubicBezTo>
                  <a:pt x="1325252" y="802963"/>
                  <a:pt x="1354577" y="797377"/>
                  <a:pt x="1383905" y="797377"/>
                </a:cubicBezTo>
                <a:cubicBezTo>
                  <a:pt x="1417420" y="798774"/>
                  <a:pt x="1450935" y="802963"/>
                  <a:pt x="1484449" y="805757"/>
                </a:cubicBezTo>
                <a:cubicBezTo>
                  <a:pt x="1484449" y="802963"/>
                  <a:pt x="1484449" y="800170"/>
                  <a:pt x="1484449" y="797377"/>
                </a:cubicBezTo>
                <a:cubicBezTo>
                  <a:pt x="1464900" y="797377"/>
                  <a:pt x="1445350" y="797377"/>
                  <a:pt x="1423005" y="797377"/>
                </a:cubicBezTo>
                <a:cubicBezTo>
                  <a:pt x="1424402" y="786205"/>
                  <a:pt x="1424402" y="777827"/>
                  <a:pt x="1425798" y="773638"/>
                </a:cubicBezTo>
                <a:cubicBezTo>
                  <a:pt x="1516569" y="763862"/>
                  <a:pt x="1607339" y="772242"/>
                  <a:pt x="1696714" y="769449"/>
                </a:cubicBezTo>
                <a:cubicBezTo>
                  <a:pt x="1611530" y="756879"/>
                  <a:pt x="1524948" y="751294"/>
                  <a:pt x="1438367" y="748501"/>
                </a:cubicBezTo>
                <a:cubicBezTo>
                  <a:pt x="1340614" y="745708"/>
                  <a:pt x="1244257" y="748501"/>
                  <a:pt x="1146504" y="745708"/>
                </a:cubicBezTo>
                <a:cubicBezTo>
                  <a:pt x="1022218" y="742916"/>
                  <a:pt x="897931" y="738727"/>
                  <a:pt x="773646" y="733140"/>
                </a:cubicBezTo>
                <a:cubicBezTo>
                  <a:pt x="766664" y="733140"/>
                  <a:pt x="759681" y="723365"/>
                  <a:pt x="752699" y="717779"/>
                </a:cubicBezTo>
                <a:cubicBezTo>
                  <a:pt x="779231" y="719175"/>
                  <a:pt x="804368" y="720573"/>
                  <a:pt x="829504" y="720573"/>
                </a:cubicBezTo>
                <a:cubicBezTo>
                  <a:pt x="829504" y="717779"/>
                  <a:pt x="829504" y="714986"/>
                  <a:pt x="829504" y="712193"/>
                </a:cubicBezTo>
                <a:cubicBezTo>
                  <a:pt x="804368" y="713590"/>
                  <a:pt x="779231" y="716382"/>
                  <a:pt x="752699" y="717779"/>
                </a:cubicBezTo>
                <a:cubicBezTo>
                  <a:pt x="717786" y="716382"/>
                  <a:pt x="681478" y="713590"/>
                  <a:pt x="646567" y="710797"/>
                </a:cubicBezTo>
                <a:cubicBezTo>
                  <a:pt x="646567" y="708004"/>
                  <a:pt x="646567" y="705210"/>
                  <a:pt x="646567" y="702419"/>
                </a:cubicBezTo>
                <a:cubicBezTo>
                  <a:pt x="712201" y="702419"/>
                  <a:pt x="777835" y="702419"/>
                  <a:pt x="843469" y="702419"/>
                </a:cubicBezTo>
                <a:cubicBezTo>
                  <a:pt x="843469" y="701021"/>
                  <a:pt x="843469" y="698230"/>
                  <a:pt x="843469" y="696832"/>
                </a:cubicBezTo>
                <a:cubicBezTo>
                  <a:pt x="830902" y="694039"/>
                  <a:pt x="818333" y="689850"/>
                  <a:pt x="807161" y="687058"/>
                </a:cubicBezTo>
                <a:cubicBezTo>
                  <a:pt x="807161" y="684265"/>
                  <a:pt x="807161" y="680075"/>
                  <a:pt x="808557" y="677282"/>
                </a:cubicBezTo>
                <a:cubicBezTo>
                  <a:pt x="835091" y="675886"/>
                  <a:pt x="861623" y="673093"/>
                  <a:pt x="888157" y="671695"/>
                </a:cubicBezTo>
                <a:cubicBezTo>
                  <a:pt x="888157" y="670300"/>
                  <a:pt x="888157" y="667506"/>
                  <a:pt x="888157" y="666111"/>
                </a:cubicBezTo>
                <a:cubicBezTo>
                  <a:pt x="821126" y="660524"/>
                  <a:pt x="754094" y="656335"/>
                  <a:pt x="688460" y="650750"/>
                </a:cubicBezTo>
                <a:cubicBezTo>
                  <a:pt x="688460" y="649352"/>
                  <a:pt x="688460" y="647956"/>
                  <a:pt x="688460" y="646561"/>
                </a:cubicBezTo>
                <a:cubicBezTo>
                  <a:pt x="733149" y="642371"/>
                  <a:pt x="777835" y="638181"/>
                  <a:pt x="822522" y="633991"/>
                </a:cubicBezTo>
                <a:cubicBezTo>
                  <a:pt x="822522" y="635389"/>
                  <a:pt x="822522" y="635389"/>
                  <a:pt x="822522" y="635389"/>
                </a:cubicBezTo>
                <a:lnTo>
                  <a:pt x="841375" y="622820"/>
                </a:lnTo>
                <a:lnTo>
                  <a:pt x="844867" y="622820"/>
                </a:lnTo>
                <a:lnTo>
                  <a:pt x="844606" y="621353"/>
                </a:lnTo>
                <a:lnTo>
                  <a:pt x="865812" y="620027"/>
                </a:lnTo>
                <a:cubicBezTo>
                  <a:pt x="872795" y="620027"/>
                  <a:pt x="881175" y="621424"/>
                  <a:pt x="892346" y="624217"/>
                </a:cubicBezTo>
                <a:cubicBezTo>
                  <a:pt x="892346" y="624217"/>
                  <a:pt x="897931" y="618631"/>
                  <a:pt x="904914" y="614442"/>
                </a:cubicBezTo>
                <a:cubicBezTo>
                  <a:pt x="914690" y="614442"/>
                  <a:pt x="925861" y="614442"/>
                  <a:pt x="935637" y="614442"/>
                </a:cubicBezTo>
                <a:cubicBezTo>
                  <a:pt x="935637" y="610252"/>
                  <a:pt x="934240" y="607459"/>
                  <a:pt x="934240" y="603270"/>
                </a:cubicBezTo>
                <a:cubicBezTo>
                  <a:pt x="924465" y="607459"/>
                  <a:pt x="914690" y="611648"/>
                  <a:pt x="904914" y="614442"/>
                </a:cubicBezTo>
                <a:cubicBezTo>
                  <a:pt x="883966" y="610252"/>
                  <a:pt x="863021" y="604666"/>
                  <a:pt x="840676" y="599081"/>
                </a:cubicBezTo>
                <a:lnTo>
                  <a:pt x="844606" y="621353"/>
                </a:lnTo>
                <a:lnTo>
                  <a:pt x="843469" y="621424"/>
                </a:lnTo>
                <a:lnTo>
                  <a:pt x="841375" y="622820"/>
                </a:lnTo>
                <a:lnTo>
                  <a:pt x="735940" y="622820"/>
                </a:lnTo>
                <a:cubicBezTo>
                  <a:pt x="734544" y="613046"/>
                  <a:pt x="731751" y="603270"/>
                  <a:pt x="730355" y="597683"/>
                </a:cubicBezTo>
                <a:cubicBezTo>
                  <a:pt x="763870" y="592098"/>
                  <a:pt x="794593" y="583720"/>
                  <a:pt x="826712" y="583720"/>
                </a:cubicBezTo>
                <a:cubicBezTo>
                  <a:pt x="899329" y="583720"/>
                  <a:pt x="973341" y="587909"/>
                  <a:pt x="1045958" y="589305"/>
                </a:cubicBezTo>
                <a:cubicBezTo>
                  <a:pt x="1055733" y="590702"/>
                  <a:pt x="1066905" y="586512"/>
                  <a:pt x="1076681" y="583720"/>
                </a:cubicBezTo>
                <a:cubicBezTo>
                  <a:pt x="1036182" y="575340"/>
                  <a:pt x="997082" y="572548"/>
                  <a:pt x="957980" y="568359"/>
                </a:cubicBezTo>
                <a:cubicBezTo>
                  <a:pt x="930050" y="566962"/>
                  <a:pt x="902121" y="565566"/>
                  <a:pt x="875588" y="565566"/>
                </a:cubicBezTo>
                <a:lnTo>
                  <a:pt x="760019" y="561438"/>
                </a:lnTo>
                <a:lnTo>
                  <a:pt x="776439" y="548808"/>
                </a:lnTo>
                <a:cubicBezTo>
                  <a:pt x="807161" y="544618"/>
                  <a:pt x="837884" y="543223"/>
                  <a:pt x="868606" y="539033"/>
                </a:cubicBezTo>
                <a:cubicBezTo>
                  <a:pt x="904914" y="533447"/>
                  <a:pt x="941222" y="544618"/>
                  <a:pt x="977530" y="532051"/>
                </a:cubicBezTo>
                <a:cubicBezTo>
                  <a:pt x="992891" y="526464"/>
                  <a:pt x="1015236" y="540429"/>
                  <a:pt x="1033390" y="544618"/>
                </a:cubicBezTo>
                <a:cubicBezTo>
                  <a:pt x="1040373" y="544618"/>
                  <a:pt x="1045958" y="543223"/>
                  <a:pt x="1051544" y="541825"/>
                </a:cubicBezTo>
                <a:cubicBezTo>
                  <a:pt x="1051544" y="540429"/>
                  <a:pt x="1051544" y="539033"/>
                  <a:pt x="1051544" y="537636"/>
                </a:cubicBezTo>
                <a:cubicBezTo>
                  <a:pt x="1045958" y="540429"/>
                  <a:pt x="1038975" y="541825"/>
                  <a:pt x="1033390" y="544618"/>
                </a:cubicBezTo>
                <a:cubicBezTo>
                  <a:pt x="1038975" y="508310"/>
                  <a:pt x="1071094" y="529258"/>
                  <a:pt x="1094835" y="515293"/>
                </a:cubicBezTo>
                <a:cubicBezTo>
                  <a:pt x="1037579" y="515293"/>
                  <a:pt x="985910" y="513897"/>
                  <a:pt x="932844" y="515293"/>
                </a:cubicBezTo>
                <a:cubicBezTo>
                  <a:pt x="924464" y="515293"/>
                  <a:pt x="918879" y="514246"/>
                  <a:pt x="916610" y="511104"/>
                </a:cubicBezTo>
                <a:lnTo>
                  <a:pt x="919990" y="495649"/>
                </a:lnTo>
                <a:lnTo>
                  <a:pt x="921672" y="495743"/>
                </a:lnTo>
                <a:cubicBezTo>
                  <a:pt x="921672" y="492949"/>
                  <a:pt x="923068" y="491553"/>
                  <a:pt x="924465" y="490156"/>
                </a:cubicBezTo>
                <a:cubicBezTo>
                  <a:pt x="923068" y="491553"/>
                  <a:pt x="921672" y="492949"/>
                  <a:pt x="920275" y="494347"/>
                </a:cubicBezTo>
                <a:lnTo>
                  <a:pt x="919990" y="495649"/>
                </a:lnTo>
                <a:lnTo>
                  <a:pt x="846262" y="491553"/>
                </a:lnTo>
                <a:cubicBezTo>
                  <a:pt x="839280" y="478984"/>
                  <a:pt x="832297" y="467813"/>
                  <a:pt x="826712" y="456641"/>
                </a:cubicBezTo>
                <a:cubicBezTo>
                  <a:pt x="837884" y="452452"/>
                  <a:pt x="849056" y="448263"/>
                  <a:pt x="860227" y="445469"/>
                </a:cubicBezTo>
                <a:cubicBezTo>
                  <a:pt x="791800" y="439885"/>
                  <a:pt x="724769" y="439885"/>
                  <a:pt x="656341" y="438487"/>
                </a:cubicBezTo>
                <a:cubicBezTo>
                  <a:pt x="642378" y="438487"/>
                  <a:pt x="629809" y="431506"/>
                  <a:pt x="615844" y="427316"/>
                </a:cubicBezTo>
                <a:cubicBezTo>
                  <a:pt x="615844" y="425920"/>
                  <a:pt x="617242" y="423126"/>
                  <a:pt x="617242" y="421730"/>
                </a:cubicBezTo>
                <a:cubicBezTo>
                  <a:pt x="642378" y="417541"/>
                  <a:pt x="667513" y="414748"/>
                  <a:pt x="692650" y="410559"/>
                </a:cubicBezTo>
                <a:cubicBezTo>
                  <a:pt x="692650" y="406370"/>
                  <a:pt x="692650" y="403576"/>
                  <a:pt x="692650" y="399387"/>
                </a:cubicBezTo>
                <a:cubicBezTo>
                  <a:pt x="668911" y="400783"/>
                  <a:pt x="645170" y="407765"/>
                  <a:pt x="622827" y="403576"/>
                </a:cubicBezTo>
                <a:cubicBezTo>
                  <a:pt x="597690" y="397990"/>
                  <a:pt x="565571" y="421730"/>
                  <a:pt x="544623" y="388216"/>
                </a:cubicBezTo>
                <a:cubicBezTo>
                  <a:pt x="553003" y="379837"/>
                  <a:pt x="559986" y="374251"/>
                  <a:pt x="568364" y="367268"/>
                </a:cubicBezTo>
                <a:cubicBezTo>
                  <a:pt x="576743" y="367268"/>
                  <a:pt x="586518" y="367268"/>
                  <a:pt x="596294" y="367268"/>
                </a:cubicBezTo>
                <a:cubicBezTo>
                  <a:pt x="596294" y="364476"/>
                  <a:pt x="596294" y="363079"/>
                  <a:pt x="596294" y="360286"/>
                </a:cubicBezTo>
                <a:lnTo>
                  <a:pt x="494235" y="360286"/>
                </a:lnTo>
                <a:lnTo>
                  <a:pt x="508315" y="344925"/>
                </a:lnTo>
                <a:cubicBezTo>
                  <a:pt x="557193" y="342132"/>
                  <a:pt x="604672" y="343529"/>
                  <a:pt x="650756" y="329564"/>
                </a:cubicBezTo>
                <a:lnTo>
                  <a:pt x="666893" y="335770"/>
                </a:lnTo>
                <a:lnTo>
                  <a:pt x="663324" y="339340"/>
                </a:lnTo>
                <a:cubicBezTo>
                  <a:pt x="664721" y="339340"/>
                  <a:pt x="666117" y="337942"/>
                  <a:pt x="668911" y="336547"/>
                </a:cubicBezTo>
                <a:lnTo>
                  <a:pt x="666893" y="335770"/>
                </a:lnTo>
                <a:lnTo>
                  <a:pt x="667513" y="335151"/>
                </a:lnTo>
                <a:cubicBezTo>
                  <a:pt x="687065" y="332357"/>
                  <a:pt x="706615" y="328168"/>
                  <a:pt x="724769" y="325375"/>
                </a:cubicBezTo>
                <a:cubicBezTo>
                  <a:pt x="671704" y="315599"/>
                  <a:pt x="618637" y="312807"/>
                  <a:pt x="565571" y="308617"/>
                </a:cubicBezTo>
                <a:lnTo>
                  <a:pt x="523574" y="298117"/>
                </a:lnTo>
                <a:lnTo>
                  <a:pt x="557193" y="289067"/>
                </a:lnTo>
                <a:cubicBezTo>
                  <a:pt x="573951" y="287671"/>
                  <a:pt x="590707" y="290462"/>
                  <a:pt x="607466" y="291860"/>
                </a:cubicBezTo>
                <a:cubicBezTo>
                  <a:pt x="614448" y="291860"/>
                  <a:pt x="621431" y="293256"/>
                  <a:pt x="628413" y="294653"/>
                </a:cubicBezTo>
                <a:cubicBezTo>
                  <a:pt x="628413" y="293256"/>
                  <a:pt x="628413" y="291860"/>
                  <a:pt x="628413" y="289067"/>
                </a:cubicBezTo>
                <a:cubicBezTo>
                  <a:pt x="621431" y="290462"/>
                  <a:pt x="614448" y="290462"/>
                  <a:pt x="607466" y="291860"/>
                </a:cubicBezTo>
                <a:cubicBezTo>
                  <a:pt x="596294" y="289067"/>
                  <a:pt x="585122" y="284878"/>
                  <a:pt x="572553" y="282084"/>
                </a:cubicBezTo>
                <a:cubicBezTo>
                  <a:pt x="557193" y="280688"/>
                  <a:pt x="540434" y="280688"/>
                  <a:pt x="523678" y="279291"/>
                </a:cubicBezTo>
                <a:cubicBezTo>
                  <a:pt x="525074" y="276499"/>
                  <a:pt x="525074" y="273706"/>
                  <a:pt x="525074" y="270913"/>
                </a:cubicBezTo>
                <a:cubicBezTo>
                  <a:pt x="601879" y="266723"/>
                  <a:pt x="678686" y="262534"/>
                  <a:pt x="755492" y="258345"/>
                </a:cubicBezTo>
                <a:cubicBezTo>
                  <a:pt x="706615" y="248569"/>
                  <a:pt x="660532" y="241587"/>
                  <a:pt x="614448" y="234604"/>
                </a:cubicBezTo>
                <a:lnTo>
                  <a:pt x="606139" y="244299"/>
                </a:lnTo>
                <a:lnTo>
                  <a:pt x="544623" y="240540"/>
                </a:lnTo>
                <a:cubicBezTo>
                  <a:pt x="523678" y="240890"/>
                  <a:pt x="502730" y="240890"/>
                  <a:pt x="481783" y="234604"/>
                </a:cubicBezTo>
                <a:cubicBezTo>
                  <a:pt x="462233" y="227624"/>
                  <a:pt x="439890" y="227624"/>
                  <a:pt x="418942" y="226226"/>
                </a:cubicBezTo>
                <a:cubicBezTo>
                  <a:pt x="399391" y="224830"/>
                  <a:pt x="378445" y="224830"/>
                  <a:pt x="358893" y="224830"/>
                </a:cubicBezTo>
                <a:cubicBezTo>
                  <a:pt x="289070" y="229019"/>
                  <a:pt x="219247" y="233209"/>
                  <a:pt x="150820" y="206676"/>
                </a:cubicBezTo>
                <a:cubicBezTo>
                  <a:pt x="212265" y="206676"/>
                  <a:pt x="275105" y="206676"/>
                  <a:pt x="340739" y="206676"/>
                </a:cubicBezTo>
                <a:cubicBezTo>
                  <a:pt x="297448" y="195505"/>
                  <a:pt x="259744" y="187126"/>
                  <a:pt x="222039" y="178746"/>
                </a:cubicBezTo>
                <a:cubicBezTo>
                  <a:pt x="222039" y="175955"/>
                  <a:pt x="223436" y="174557"/>
                  <a:pt x="223436" y="171764"/>
                </a:cubicBezTo>
                <a:cubicBezTo>
                  <a:pt x="268123" y="171764"/>
                  <a:pt x="311413" y="171764"/>
                  <a:pt x="356100" y="171764"/>
                </a:cubicBezTo>
                <a:cubicBezTo>
                  <a:pt x="356100" y="168972"/>
                  <a:pt x="356100" y="167575"/>
                  <a:pt x="357497" y="164783"/>
                </a:cubicBezTo>
                <a:cubicBezTo>
                  <a:pt x="351911" y="163386"/>
                  <a:pt x="346326" y="161990"/>
                  <a:pt x="340739" y="160592"/>
                </a:cubicBezTo>
                <a:cubicBezTo>
                  <a:pt x="339343" y="156403"/>
                  <a:pt x="336550" y="150818"/>
                  <a:pt x="335154" y="146629"/>
                </a:cubicBezTo>
                <a:cubicBezTo>
                  <a:pt x="343532" y="149420"/>
                  <a:pt x="350515" y="150818"/>
                  <a:pt x="358893" y="153611"/>
                </a:cubicBezTo>
                <a:cubicBezTo>
                  <a:pt x="358893" y="150818"/>
                  <a:pt x="358893" y="148025"/>
                  <a:pt x="360291" y="145231"/>
                </a:cubicBezTo>
                <a:cubicBezTo>
                  <a:pt x="351911" y="146629"/>
                  <a:pt x="343532" y="146629"/>
                  <a:pt x="335154" y="146629"/>
                </a:cubicBezTo>
                <a:cubicBezTo>
                  <a:pt x="273709" y="145231"/>
                  <a:pt x="212265" y="142440"/>
                  <a:pt x="150820" y="141042"/>
                </a:cubicBezTo>
                <a:cubicBezTo>
                  <a:pt x="150820" y="138249"/>
                  <a:pt x="150820" y="135457"/>
                  <a:pt x="150820" y="132664"/>
                </a:cubicBezTo>
                <a:cubicBezTo>
                  <a:pt x="160594" y="131268"/>
                  <a:pt x="168974" y="129871"/>
                  <a:pt x="177352" y="128475"/>
                </a:cubicBezTo>
                <a:cubicBezTo>
                  <a:pt x="184335" y="128475"/>
                  <a:pt x="191317" y="128475"/>
                  <a:pt x="198300" y="128475"/>
                </a:cubicBezTo>
                <a:cubicBezTo>
                  <a:pt x="198300" y="125681"/>
                  <a:pt x="198300" y="122888"/>
                  <a:pt x="198300" y="121492"/>
                </a:cubicBezTo>
                <a:cubicBezTo>
                  <a:pt x="191317" y="122888"/>
                  <a:pt x="184335" y="125681"/>
                  <a:pt x="177352" y="128475"/>
                </a:cubicBezTo>
                <a:cubicBezTo>
                  <a:pt x="173163" y="124286"/>
                  <a:pt x="170370" y="120096"/>
                  <a:pt x="166181" y="117303"/>
                </a:cubicBezTo>
                <a:cubicBezTo>
                  <a:pt x="157802" y="110321"/>
                  <a:pt x="149422" y="104734"/>
                  <a:pt x="141044" y="99149"/>
                </a:cubicBezTo>
                <a:cubicBezTo>
                  <a:pt x="150820" y="94960"/>
                  <a:pt x="160594" y="89373"/>
                  <a:pt x="171766" y="89373"/>
                </a:cubicBezTo>
                <a:cubicBezTo>
                  <a:pt x="210867" y="87977"/>
                  <a:pt x="249969" y="90771"/>
                  <a:pt x="289070" y="89373"/>
                </a:cubicBezTo>
                <a:cubicBezTo>
                  <a:pt x="319792" y="87977"/>
                  <a:pt x="349117" y="82391"/>
                  <a:pt x="379841" y="79599"/>
                </a:cubicBezTo>
                <a:cubicBezTo>
                  <a:pt x="378445" y="75408"/>
                  <a:pt x="378445" y="72617"/>
                  <a:pt x="378445" y="68427"/>
                </a:cubicBezTo>
                <a:cubicBezTo>
                  <a:pt x="351911" y="68427"/>
                  <a:pt x="326774" y="67030"/>
                  <a:pt x="300242" y="69823"/>
                </a:cubicBezTo>
                <a:cubicBezTo>
                  <a:pt x="272312" y="72617"/>
                  <a:pt x="254158" y="64237"/>
                  <a:pt x="241590" y="40498"/>
                </a:cubicBezTo>
                <a:cubicBezTo>
                  <a:pt x="229021" y="39102"/>
                  <a:pt x="215056" y="36308"/>
                  <a:pt x="198300" y="33515"/>
                </a:cubicBezTo>
                <a:cubicBezTo>
                  <a:pt x="202489" y="26533"/>
                  <a:pt x="206678" y="20948"/>
                  <a:pt x="213660" y="12568"/>
                </a:cubicBezTo>
                <a:cubicBezTo>
                  <a:pt x="205282" y="15361"/>
                  <a:pt x="201091" y="16758"/>
                  <a:pt x="196902" y="18154"/>
                </a:cubicBezTo>
                <a:cubicBezTo>
                  <a:pt x="205282" y="13965"/>
                  <a:pt x="213660" y="8379"/>
                  <a:pt x="222039" y="8379"/>
                </a:cubicBezTo>
                <a:cubicBezTo>
                  <a:pt x="251364" y="4189"/>
                  <a:pt x="282088" y="2793"/>
                  <a:pt x="3114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1026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83837-90FF-A94A-A3B8-00A04EF52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75C3C6-B9E8-EB42-B0CA-5D3C4DD60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6CE969-FB3D-8748-B18D-84CBDAAE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41052B-8C34-9049-9136-EFCDF5B8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5FB034-DAAC-794C-A615-A367320F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66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770BA-2098-124E-A931-A3D01ED53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140565-BE73-874D-B2B6-747A2E0ED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3F1A75-98D3-5041-947E-8C6A97B3E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6BA40A-AB52-3B4A-BF54-B5E2CC6D3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569CFA-0AA1-F14F-99CF-A119B302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60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52F29-694D-984F-9E2F-F32BA16E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7A522E-D555-8A42-A273-1CE66CD86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75941C2-9C95-D841-B065-173B830D2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476CD0-3568-C942-84E3-5838D228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01D99A5-6E10-A941-8354-4F399E52B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EC928C-B77F-544E-AC2A-EB287F2B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089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5D3F4-16B5-8149-8018-0A68BDC88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C355EB-D78C-2145-888F-654569C98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2A77E7-7D81-B74C-9CB2-72332242F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9AE95E-F2D5-234E-A077-D70C1236C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8C64865-ED85-E14D-88FD-8FF812D6CF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9AECB26-3BF1-DB44-A7B7-841DE62B5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6D37DE6-E831-EB4B-8E2C-0C0A0AF92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92CAED-50F3-6442-AD90-2A8069FB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4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AD87A-15DB-4A46-A60D-A6781FB7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F5D508-A6A4-DE48-8E44-9F81CDC3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174A08-731F-624F-B2B8-B6C2A0A02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BDB356F-8E66-2246-B14B-F44C9009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36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9418446-5506-6145-B23A-86CC22BF3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AA1B6C-2153-9448-953F-C3637C781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3EFC17-F3BA-6941-B1FB-6F47FE860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11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15344-0C18-6546-9BD4-DB66DEEAA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4752D1-D685-7F46-B338-695BC34A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C1A4CF-2F02-EF49-9118-32C704D7B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63FBA5-8B70-C54E-98D4-29B99237F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49456C-FCAC-C14F-BB95-E82F6664B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105C5D-5920-FA4F-B03E-EB4815A1A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597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8556D-7D0C-9342-BDAE-18A5E9C09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16E6791-4AD4-9F4E-A420-A2E36F2B25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90D3ED-55FA-0044-A799-5673B2C62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23CB1E-A0DC-264E-A4DA-A6E8C6E8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F2DF64-7BE1-914D-9F5E-7DED9BBA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3AD74D-D7F9-DD40-A633-7B422AAD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9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ADBFA3-18F3-9043-A8F6-511D7800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982A17-FE58-9D48-8DA0-BF012E9AA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36EC07-1515-994E-9196-1006F0325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9AC3C-C77D-324C-AC79-067F82C790C3}" type="datetimeFigureOut">
              <a:rPr lang="de-DE" smtClean="0"/>
              <a:t>20.01.2025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CBFF05-17C5-214B-86BA-E37003007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1731FB-4D76-D14C-A1EF-345438710C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13DDB-D270-BB4E-866A-21C5050526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76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9" r:id="rId12"/>
    <p:sldLayoutId id="2147484027" r:id="rId13"/>
    <p:sldLayoutId id="214748402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emf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hyperlink" Target="https://www.deutscher-hockey-bund.de/VVI-web/default.asp?lokal=DHB" TargetMode="Externa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C7F64773-C39A-D348-A959-0A2D41C9C6CF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2"/>
          <a:srcRect t="40" b="40"/>
          <a:stretch/>
        </p:blipFill>
        <p:spPr/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D11D75-7A56-544E-93A2-CD05EFB44E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0" y="5161765"/>
            <a:ext cx="1805940" cy="972429"/>
          </a:xfrm>
          <a:prstGeom prst="rect">
            <a:avLst/>
          </a:prstGeom>
        </p:spPr>
      </p:pic>
      <p:sp>
        <p:nvSpPr>
          <p:cNvPr id="15" name="TextBox 1936">
            <a:extLst>
              <a:ext uri="{FF2B5EF4-FFF2-40B4-BE49-F238E27FC236}">
                <a16:creationId xmlns:a16="http://schemas.microsoft.com/office/drawing/2014/main" id="{EB51073E-B80B-5947-B41F-3AB51B079F53}"/>
              </a:ext>
            </a:extLst>
          </p:cNvPr>
          <p:cNvSpPr txBox="1"/>
          <p:nvPr/>
        </p:nvSpPr>
        <p:spPr>
          <a:xfrm>
            <a:off x="372406" y="5009252"/>
            <a:ext cx="9442802" cy="19943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solidFill>
                  <a:srgbClr val="FF0000"/>
                </a:solidFill>
                <a:latin typeface="Soho Gothic Pro"/>
              </a:rPr>
              <a:t>„</a:t>
            </a:r>
            <a:r>
              <a:rPr lang="de-DE" sz="3600" b="1" i="1" spc="30" dirty="0" err="1">
                <a:solidFill>
                  <a:srgbClr val="FF0000"/>
                </a:solidFill>
                <a:latin typeface="Soho Gothic Pro"/>
              </a:rPr>
              <a:t>RefStart</a:t>
            </a:r>
            <a:r>
              <a:rPr lang="de-DE" sz="3600" b="1" i="1" spc="30" dirty="0">
                <a:solidFill>
                  <a:srgbClr val="FF0000"/>
                </a:solidFill>
                <a:latin typeface="Soho Gothic Pro"/>
              </a:rPr>
              <a:t>-Schiedsrichterausbildung“ </a:t>
            </a:r>
          </a:p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latin typeface="Soho Gothic Pro" panose="020B0503030504020204" pitchFamily="34" charset="77"/>
              </a:rPr>
              <a:t>Registrierung und Kursbuchung in der Akademie</a:t>
            </a:r>
          </a:p>
          <a:p>
            <a:pPr>
              <a:lnSpc>
                <a:spcPct val="90000"/>
              </a:lnSpc>
              <a:defRPr/>
            </a:pPr>
            <a:r>
              <a:rPr lang="de-DE" sz="3600" b="1" i="1" spc="30" dirty="0">
                <a:latin typeface="Soho Gothic Pro" panose="020B0503030504020204" pitchFamily="34" charset="77"/>
              </a:rPr>
              <a:t>und Anmeldung in der DHB-WABE</a:t>
            </a:r>
          </a:p>
          <a:p>
            <a:pPr>
              <a:lnSpc>
                <a:spcPct val="90000"/>
              </a:lnSpc>
              <a:defRPr/>
            </a:pPr>
            <a:endParaRPr lang="en-US" sz="3600" b="1" i="1" spc="30" dirty="0">
              <a:latin typeface="Soho Gothic Pro" panose="020B0503030504020204" pitchFamily="34" charset="77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B23647E-D729-4042-8262-30FA322FACC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32955"/>
            <a:ext cx="118872" cy="23012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949960" y="3163073"/>
            <a:ext cx="2437413" cy="36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39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C1C4ADE-A1FA-6A99-3602-F8D8414B7EAF}"/>
              </a:ext>
            </a:extLst>
          </p:cNvPr>
          <p:cNvSpPr txBox="1"/>
          <p:nvPr/>
        </p:nvSpPr>
        <p:spPr>
          <a:xfrm>
            <a:off x="5554827" y="2406847"/>
            <a:ext cx="4140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Starten des Kurses mit Punkt 1 „Einstieg“.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78FE750-A08F-9BF6-DC7C-445CD00C44D8}"/>
              </a:ext>
            </a:extLst>
          </p:cNvPr>
          <p:cNvCxnSpPr>
            <a:cxnSpLocks/>
          </p:cNvCxnSpPr>
          <p:nvPr/>
        </p:nvCxnSpPr>
        <p:spPr>
          <a:xfrm>
            <a:off x="4887655" y="2642463"/>
            <a:ext cx="0" cy="3297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 descr="Ein Bild, das Text, Screenshot, Zahl, Dokument enthält.&#10;&#10;Automatisch generierte Beschreibung">
            <a:extLst>
              <a:ext uri="{FF2B5EF4-FFF2-40B4-BE49-F238E27FC236}">
                <a16:creationId xmlns:a16="http://schemas.microsoft.com/office/drawing/2014/main" id="{06290E7D-CB9C-8CF7-BB92-10345BC625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1" y="1733494"/>
            <a:ext cx="3832068" cy="456621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7D8C921D-36D5-C8CE-0578-FBAFD76D3492}"/>
              </a:ext>
            </a:extLst>
          </p:cNvPr>
          <p:cNvSpPr/>
          <p:nvPr/>
        </p:nvSpPr>
        <p:spPr>
          <a:xfrm>
            <a:off x="4159848" y="2508747"/>
            <a:ext cx="305513" cy="267432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C1B0C12F-5B73-2354-1B2C-E878EECB7B7E}"/>
              </a:ext>
            </a:extLst>
          </p:cNvPr>
          <p:cNvSpPr/>
          <p:nvPr/>
        </p:nvSpPr>
        <p:spPr>
          <a:xfrm>
            <a:off x="188100" y="5125063"/>
            <a:ext cx="7642665" cy="15619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4677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3" name="Grafik 2" descr="Ein Bild, das Screenshot, Computer, Betriebssystem, Multimedia enthält.&#10;&#10;Automatisch generierte Beschreibung">
            <a:extLst>
              <a:ext uri="{FF2B5EF4-FFF2-40B4-BE49-F238E27FC236}">
                <a16:creationId xmlns:a16="http://schemas.microsoft.com/office/drawing/2014/main" id="{496C4F9F-A347-B5CB-925F-9605019E7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66" y="1647680"/>
            <a:ext cx="4550203" cy="2845883"/>
          </a:xfrm>
          <a:prstGeom prst="rect">
            <a:avLst/>
          </a:prstGeom>
        </p:spPr>
      </p:pic>
      <p:pic>
        <p:nvPicPr>
          <p:cNvPr id="5" name="Grafik 4" descr="Ein Bild, das Text, Screenshot enthält.&#10;&#10;Automatisch generierte Beschreibung">
            <a:extLst>
              <a:ext uri="{FF2B5EF4-FFF2-40B4-BE49-F238E27FC236}">
                <a16:creationId xmlns:a16="http://schemas.microsoft.com/office/drawing/2014/main" id="{BDE7D4CC-599B-BB7D-810F-729F5E8BBE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372" y="2529179"/>
            <a:ext cx="3800922" cy="250587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A4A1336-AFC7-B51E-0357-090C348FC6D9}"/>
              </a:ext>
            </a:extLst>
          </p:cNvPr>
          <p:cNvSpPr txBox="1"/>
          <p:nvPr/>
        </p:nvSpPr>
        <p:spPr>
          <a:xfrm>
            <a:off x="299358" y="5789088"/>
            <a:ext cx="8181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nächste Menüpunkt kann immer nur gestartet werden, wenn </a:t>
            </a:r>
            <a:r>
              <a:rPr lang="de-DE" b="1" dirty="0"/>
              <a:t>alle Clips </a:t>
            </a:r>
            <a:r>
              <a:rPr lang="de-DE" dirty="0"/>
              <a:t>angesehen, die </a:t>
            </a:r>
            <a:r>
              <a:rPr lang="de-DE" b="1" dirty="0"/>
              <a:t>Checkboxen</a:t>
            </a:r>
            <a:r>
              <a:rPr lang="de-DE" dirty="0"/>
              <a:t> beantwortet und </a:t>
            </a:r>
            <a:r>
              <a:rPr lang="de-DE" b="1" dirty="0"/>
              <a:t>Menüs aufgeklappt </a:t>
            </a:r>
            <a:r>
              <a:rPr lang="de-DE" dirty="0"/>
              <a:t>und gelesen wurden. Die optionalen Regelverweise müssen zumindest aufgeklappt werden.</a:t>
            </a:r>
          </a:p>
        </p:txBody>
      </p:sp>
      <p:pic>
        <p:nvPicPr>
          <p:cNvPr id="8" name="Grafik 7" descr="Ein Bild, das Text, Screenshot, Schrift, Zahl enthält.&#10;&#10;Automatisch generierte Beschreibung">
            <a:extLst>
              <a:ext uri="{FF2B5EF4-FFF2-40B4-BE49-F238E27FC236}">
                <a16:creationId xmlns:a16="http://schemas.microsoft.com/office/drawing/2014/main" id="{0D9CA78C-8EA1-7BA8-51E2-1579E8085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4974" y="3430488"/>
            <a:ext cx="4534051" cy="263386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1C7E367-CC17-5473-3F7B-F93700E3B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564" y="5276547"/>
            <a:ext cx="5239481" cy="41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9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4677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-Regeltest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8AF7DC72-6F59-098A-4090-F78BE4AD9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90" y="1895091"/>
            <a:ext cx="9140389" cy="397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12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3D11D75-7A56-544E-93A2-CD05EFB44E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0" y="5161765"/>
            <a:ext cx="1805940" cy="97242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B23647E-D729-4042-8262-30FA322FAC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32955"/>
            <a:ext cx="118872" cy="2301239"/>
          </a:xfrm>
          <a:prstGeom prst="rect">
            <a:avLst/>
          </a:prstGeom>
        </p:spPr>
      </p:pic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67DE971-FD8F-824C-B443-D9D7E971D2CE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13" b="6413"/>
          <a:stretch>
            <a:fillRect/>
          </a:stretch>
        </p:blipFill>
        <p:spPr/>
      </p:pic>
      <p:grpSp>
        <p:nvGrpSpPr>
          <p:cNvPr id="12" name="Group 1934">
            <a:extLst>
              <a:ext uri="{FF2B5EF4-FFF2-40B4-BE49-F238E27FC236}">
                <a16:creationId xmlns:a16="http://schemas.microsoft.com/office/drawing/2014/main" id="{D4D57FC2-36BF-6944-8175-CF8AEEA9CC0D}"/>
              </a:ext>
            </a:extLst>
          </p:cNvPr>
          <p:cNvGrpSpPr/>
          <p:nvPr/>
        </p:nvGrpSpPr>
        <p:grpSpPr>
          <a:xfrm>
            <a:off x="720000" y="4258239"/>
            <a:ext cx="4793832" cy="946635"/>
            <a:chOff x="7252334" y="1632638"/>
            <a:chExt cx="4793832" cy="946635"/>
          </a:xfrm>
        </p:grpSpPr>
        <p:sp>
          <p:nvSpPr>
            <p:cNvPr id="14" name="Rectangle 1937">
              <a:extLst>
                <a:ext uri="{FF2B5EF4-FFF2-40B4-BE49-F238E27FC236}">
                  <a16:creationId xmlns:a16="http://schemas.microsoft.com/office/drawing/2014/main" id="{AB8DAECF-5008-E742-923F-3E52B175D865}"/>
                </a:ext>
              </a:extLst>
            </p:cNvPr>
            <p:cNvSpPr/>
            <p:nvPr/>
          </p:nvSpPr>
          <p:spPr>
            <a:xfrm>
              <a:off x="7252335" y="2053873"/>
              <a:ext cx="4793831" cy="525400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DE" sz="1200" b="1" dirty="0">
                  <a:latin typeface="Soho Gothic Pro"/>
                  <a:ea typeface="Verdana"/>
                  <a:cs typeface="Verdana" panose="020B0604030504040204" pitchFamily="34" charset="0"/>
                </a:rPr>
                <a:t>Euer </a:t>
              </a:r>
              <a:r>
                <a:rPr lang="de-DE" sz="1200" b="1" dirty="0" err="1">
                  <a:latin typeface="Soho Gothic Pro"/>
                  <a:ea typeface="Verdana"/>
                  <a:cs typeface="Verdana" panose="020B0604030504040204" pitchFamily="34" charset="0"/>
                </a:rPr>
                <a:t>RefStart</a:t>
              </a:r>
              <a:r>
                <a:rPr lang="de-DE" sz="1200" b="1" dirty="0">
                  <a:latin typeface="Soho Gothic Pro"/>
                  <a:ea typeface="Verdana"/>
                  <a:cs typeface="Verdana" panose="020B0604030504040204" pitchFamily="34" charset="0"/>
                </a:rPr>
                <a:t>-Team</a:t>
              </a:r>
              <a:endParaRPr lang="de-DE" sz="1200" dirty="0">
                <a:latin typeface="Soho Gothic Pro"/>
                <a:ea typeface="Verdana"/>
                <a:cs typeface="Verdana" panose="020B060403050404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  <a:cs typeface="Verdana" panose="020B0604030504040204" pitchFamily="34" charset="0"/>
                </a:rPr>
                <a:t>refstart@deutscher-hockey-bund.de</a:t>
              </a:r>
            </a:p>
          </p:txBody>
        </p:sp>
        <p:sp>
          <p:nvSpPr>
            <p:cNvPr id="16" name="TextBox 1938">
              <a:extLst>
                <a:ext uri="{FF2B5EF4-FFF2-40B4-BE49-F238E27FC236}">
                  <a16:creationId xmlns:a16="http://schemas.microsoft.com/office/drawing/2014/main" id="{A240D945-1F50-6643-AB71-21107D936300}"/>
                </a:ext>
              </a:extLst>
            </p:cNvPr>
            <p:cNvSpPr txBox="1"/>
            <p:nvPr/>
          </p:nvSpPr>
          <p:spPr>
            <a:xfrm>
              <a:off x="7252334" y="163263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altLang="zh-CN" sz="1400" b="1" dirty="0">
                  <a:solidFill>
                    <a:srgbClr val="FF00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Viele Spaß und Erfolg!</a:t>
              </a:r>
            </a:p>
          </p:txBody>
        </p: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2210764" y="4278719"/>
            <a:ext cx="1112987" cy="168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1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platzhalter 22">
            <a:extLst>
              <a:ext uri="{FF2B5EF4-FFF2-40B4-BE49-F238E27FC236}">
                <a16:creationId xmlns:a16="http://schemas.microsoft.com/office/drawing/2014/main" id="{F5E96B4F-EAAB-B049-B77F-C3075109AE95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4" r="18682"/>
          <a:stretch/>
        </p:blipFill>
        <p:spPr>
          <a:xfrm>
            <a:off x="4873000" y="0"/>
            <a:ext cx="7319000" cy="6858000"/>
          </a:xfrm>
        </p:spPr>
      </p:pic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BAACE28-FE38-C641-BFA6-4015EEA2B858}"/>
              </a:ext>
            </a:extLst>
          </p:cNvPr>
          <p:cNvGrpSpPr/>
          <p:nvPr/>
        </p:nvGrpSpPr>
        <p:grpSpPr>
          <a:xfrm>
            <a:off x="723899" y="2039852"/>
            <a:ext cx="5085229" cy="2781759"/>
            <a:chOff x="723900" y="2568475"/>
            <a:chExt cx="3740150" cy="2781759"/>
          </a:xfrm>
        </p:grpSpPr>
        <p:sp>
          <p:nvSpPr>
            <p:cNvPr id="28" name="TextBox 1936">
              <a:extLst>
                <a:ext uri="{FF2B5EF4-FFF2-40B4-BE49-F238E27FC236}">
                  <a16:creationId xmlns:a16="http://schemas.microsoft.com/office/drawing/2014/main" id="{24BF2CB4-595B-5443-B606-47B17AC57CEA}"/>
                </a:ext>
              </a:extLst>
            </p:cNvPr>
            <p:cNvSpPr txBox="1"/>
            <p:nvPr/>
          </p:nvSpPr>
          <p:spPr>
            <a:xfrm>
              <a:off x="723900" y="2568475"/>
              <a:ext cx="3740150" cy="498598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Inhalt</a:t>
              </a:r>
            </a:p>
          </p:txBody>
        </p:sp>
        <p:sp>
          <p:nvSpPr>
            <p:cNvPr id="29" name="Rectangle 1937">
              <a:extLst>
                <a:ext uri="{FF2B5EF4-FFF2-40B4-BE49-F238E27FC236}">
                  <a16:creationId xmlns:a16="http://schemas.microsoft.com/office/drawing/2014/main" id="{8A88FE5B-1D43-9249-945D-F4A79C7DA7E8}"/>
                </a:ext>
              </a:extLst>
            </p:cNvPr>
            <p:cNvSpPr/>
            <p:nvPr/>
          </p:nvSpPr>
          <p:spPr>
            <a:xfrm>
              <a:off x="723900" y="3162840"/>
              <a:ext cx="3671913" cy="218739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Kursbuchung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 in der Akademie des DHB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Anmeldung in der WABE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Oberfläche der WABE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Oberfläche des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-Schiedsrichterkurs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Navigation in </a:t>
              </a: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endParaRPr lang="de-DE" sz="1200" dirty="0">
                <a:latin typeface="Soho Gothic Pro" panose="020B0503030504020204" pitchFamily="34" charset="77"/>
                <a:ea typeface="Verdana" panose="020B060403050404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Browsereinstellung (Optional)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 err="1">
                  <a:latin typeface="Soho Gothic Pro" panose="020B0503030504020204" pitchFamily="34" charset="77"/>
                  <a:ea typeface="Verdana" panose="020B0604030504040204" pitchFamily="34" charset="0"/>
                </a:rPr>
                <a:t>RefStart</a:t>
              </a: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-Schiedsrichterkurs</a:t>
              </a:r>
            </a:p>
            <a:p>
              <a:pPr>
                <a:lnSpc>
                  <a:spcPct val="150000"/>
                </a:lnSpc>
              </a:pPr>
              <a:r>
                <a:rPr lang="de-DE" sz="1200" dirty="0">
                  <a:latin typeface="Soho Gothic Pro" panose="020B0503030504020204" pitchFamily="34" charset="77"/>
                  <a:ea typeface="Verdana" panose="020B0604030504040204" pitchFamily="34" charset="0"/>
                </a:rPr>
                <a:t>Abschließender Regeltest  </a:t>
              </a:r>
            </a:p>
          </p:txBody>
        </p:sp>
      </p:grpSp>
      <p:pic>
        <p:nvPicPr>
          <p:cNvPr id="31" name="Grafik 30">
            <a:extLst>
              <a:ext uri="{FF2B5EF4-FFF2-40B4-BE49-F238E27FC236}">
                <a16:creationId xmlns:a16="http://schemas.microsoft.com/office/drawing/2014/main" id="{6225B837-752E-A24C-B7F3-E271C11778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99" y="500151"/>
            <a:ext cx="1153953" cy="621359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08AE0E1C-84DA-4D48-87CC-B4B456C7B2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CA750EA-012C-4645-A907-974FDAE6C4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"/>
          </a:blip>
          <a:stretch>
            <a:fillRect/>
          </a:stretch>
        </p:blipFill>
        <p:spPr>
          <a:xfrm>
            <a:off x="4653898" y="3192015"/>
            <a:ext cx="2437413" cy="36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58559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Kursbuchung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 in der Akademie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C727B4-384B-66E3-2DAD-FEAC2C3F6C33}"/>
              </a:ext>
            </a:extLst>
          </p:cNvPr>
          <p:cNvSpPr txBox="1"/>
          <p:nvPr/>
        </p:nvSpPr>
        <p:spPr>
          <a:xfrm>
            <a:off x="8044712" y="1668331"/>
            <a:ext cx="2784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Die DHB-Akademie ist unter folgender URL zu finden: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CA72196-D622-B6F9-3500-81711DFDD2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3730" y="2314662"/>
            <a:ext cx="2353003" cy="304843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95AE04BA-6C1C-8432-E142-40A2365D0871}"/>
              </a:ext>
            </a:extLst>
          </p:cNvPr>
          <p:cNvSpPr txBox="1"/>
          <p:nvPr/>
        </p:nvSpPr>
        <p:spPr>
          <a:xfrm>
            <a:off x="7209237" y="3194933"/>
            <a:ext cx="45703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Für die Kursbuchung ist kein vorheriges Registrieren in der Akademie (Buchungsportal) oder Wabe (Lernplattform) erforderlich.</a:t>
            </a:r>
          </a:p>
          <a:p>
            <a:r>
              <a:rPr lang="de-DE" dirty="0"/>
              <a:t>Erstellst du bei der Buchung ein Nutzerkonto, wird automatisch auch eines in der Wabe mit denselben Anmeldedaten erstellt. </a:t>
            </a:r>
          </a:p>
          <a:p>
            <a:r>
              <a:rPr lang="de-DE" dirty="0"/>
              <a:t>Der Kurs steht dort trotzdem erst zur Verfügung, wenn deine Bestellung bearbeitet werden konnte.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C301D02-4B9C-7063-F100-432B3AB31287}"/>
              </a:ext>
            </a:extLst>
          </p:cNvPr>
          <p:cNvSpPr/>
          <p:nvPr/>
        </p:nvSpPr>
        <p:spPr>
          <a:xfrm>
            <a:off x="7942730" y="1688239"/>
            <a:ext cx="2952339" cy="10120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Text, Screenshot, Software, Schrift enthält.&#10;&#10;Beschreibung automatisch generiert.">
            <a:extLst>
              <a:ext uri="{FF2B5EF4-FFF2-40B4-BE49-F238E27FC236}">
                <a16:creationId xmlns:a16="http://schemas.microsoft.com/office/drawing/2014/main" id="{8BB31DCA-89A0-FA44-970C-BEB278CAD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23" y="1487277"/>
            <a:ext cx="5500401" cy="5233014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168C5B3-C407-15E6-05A2-12B0F72DFF91}"/>
              </a:ext>
            </a:extLst>
          </p:cNvPr>
          <p:cNvSpPr/>
          <p:nvPr/>
        </p:nvSpPr>
        <p:spPr>
          <a:xfrm>
            <a:off x="1948677" y="1453016"/>
            <a:ext cx="1195774" cy="478798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5625FB9-D487-D7BA-D76A-0972E8E04A71}"/>
              </a:ext>
            </a:extLst>
          </p:cNvPr>
          <p:cNvSpPr/>
          <p:nvPr/>
        </p:nvSpPr>
        <p:spPr>
          <a:xfrm>
            <a:off x="3858268" y="5244655"/>
            <a:ext cx="1195774" cy="478798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77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Kursbuchung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 in der Akademie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CE435D6-320F-4631-FAEB-1150ED77AFAB}"/>
              </a:ext>
            </a:extLst>
          </p:cNvPr>
          <p:cNvSpPr txBox="1"/>
          <p:nvPr/>
        </p:nvSpPr>
        <p:spPr>
          <a:xfrm>
            <a:off x="5332737" y="2259183"/>
            <a:ext cx="6171303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>
                <a:ea typeface="Calibri"/>
                <a:cs typeface="Calibri"/>
              </a:rPr>
              <a:t>Unter "</a:t>
            </a:r>
            <a:r>
              <a:rPr lang="de-DE" dirty="0" err="1">
                <a:ea typeface="Calibri"/>
                <a:cs typeface="Calibri"/>
              </a:rPr>
              <a:t>Attendee</a:t>
            </a:r>
            <a:r>
              <a:rPr lang="de-DE" dirty="0">
                <a:ea typeface="Calibri"/>
                <a:cs typeface="Calibri"/>
              </a:rPr>
              <a:t> Info" gibst Du die Daten der Person an, die den Kurs tatsächlich bearbeiten wird.</a:t>
            </a:r>
            <a:endParaRPr lang="de-DE" dirty="0"/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>
                <a:ea typeface="Calibri"/>
                <a:cs typeface="Calibri"/>
              </a:rPr>
              <a:t>Besitzt der Teilnehmer noch keine </a:t>
            </a:r>
            <a:r>
              <a:rPr lang="de-DE" dirty="0" err="1">
                <a:ea typeface="Calibri"/>
                <a:cs typeface="Calibri"/>
              </a:rPr>
              <a:t>Hoc@key</a:t>
            </a:r>
            <a:r>
              <a:rPr lang="de-DE" dirty="0">
                <a:ea typeface="Calibri"/>
                <a:cs typeface="Calibri"/>
              </a:rPr>
              <a:t> Club ID, kann diese auf </a:t>
            </a:r>
            <a:r>
              <a:rPr lang="de-DE" dirty="0">
                <a:ea typeface="+mn-lt"/>
                <a:cs typeface="+mn-lt"/>
                <a:hlinkClick r:id="rId5"/>
              </a:rPr>
              <a:t>hockey.de</a:t>
            </a:r>
            <a:r>
              <a:rPr lang="de-DE" dirty="0">
                <a:ea typeface="+mn-lt"/>
                <a:cs typeface="+mn-lt"/>
              </a:rPr>
              <a:t> beantragt werden, indem Du oben rechts auf "jetzt registrieren" gehst.</a:t>
            </a:r>
            <a:endParaRPr lang="de-DE" dirty="0">
              <a:ea typeface="Calibri"/>
              <a:cs typeface="Calibri"/>
            </a:endParaRPr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>
                <a:ea typeface="Calibri"/>
                <a:cs typeface="Calibri"/>
              </a:rPr>
              <a:t>Gibt es dabei Probleme oder Unklarheiten, schreibe uns gerne an refstart@deutscher-hockey-bund.de</a:t>
            </a:r>
            <a:endParaRPr lang="de-DE" dirty="0"/>
          </a:p>
          <a:p>
            <a:endParaRPr lang="de-DE" dirty="0">
              <a:ea typeface="Calibri"/>
              <a:cs typeface="Calibri"/>
            </a:endParaRPr>
          </a:p>
          <a:p>
            <a:r>
              <a:rPr lang="de-DE" dirty="0"/>
              <a:t>Zum Abschluss der Kursbuchung bitte alle erforderlichen Daten erfassen und den Button „Weiter zur Zahlung“ drücken.</a:t>
            </a:r>
            <a:endParaRPr lang="de-DE" dirty="0">
              <a:ea typeface="Calibri"/>
              <a:cs typeface="Calibri"/>
            </a:endParaRPr>
          </a:p>
        </p:txBody>
      </p:sp>
      <p:pic>
        <p:nvPicPr>
          <p:cNvPr id="2" name="Grafik 1" descr="Ein Bild, das Text, Screenshot, Software, Website enthält.&#10;&#10;Beschreibung automatisch generiert.">
            <a:extLst>
              <a:ext uri="{FF2B5EF4-FFF2-40B4-BE49-F238E27FC236}">
                <a16:creationId xmlns:a16="http://schemas.microsoft.com/office/drawing/2014/main" id="{C8E3E32F-164D-4026-1805-57D8F80D1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481" y="1487277"/>
            <a:ext cx="3784870" cy="49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9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Anmeldung in der WABE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8B2666B1-7C3D-6422-3AEE-0541C2C17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3217" y="3477348"/>
            <a:ext cx="3011113" cy="3547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C727B4-384B-66E3-2DAD-FEAC2C3F6C33}"/>
              </a:ext>
            </a:extLst>
          </p:cNvPr>
          <p:cNvSpPr txBox="1"/>
          <p:nvPr/>
        </p:nvSpPr>
        <p:spPr>
          <a:xfrm>
            <a:off x="6504755" y="2734322"/>
            <a:ext cx="3652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digitale Lernplattform „WABE“  ist unter folgender URL erreichbar </a:t>
            </a:r>
          </a:p>
        </p:txBody>
      </p:sp>
      <p:pic>
        <p:nvPicPr>
          <p:cNvPr id="4" name="Grafik 3" descr="Ein Bild, das Text, Screenshot, Schrift, Website enthält.&#10;&#10;Automatisch generierte Beschreibung">
            <a:extLst>
              <a:ext uri="{FF2B5EF4-FFF2-40B4-BE49-F238E27FC236}">
                <a16:creationId xmlns:a16="http://schemas.microsoft.com/office/drawing/2014/main" id="{7A78CE0A-4C85-24CF-C459-DE839B9A3C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1376" y="4159694"/>
            <a:ext cx="4579039" cy="219614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8DAC6A8-E04C-19B7-3851-8E655029C2BD}"/>
              </a:ext>
            </a:extLst>
          </p:cNvPr>
          <p:cNvSpPr txBox="1"/>
          <p:nvPr/>
        </p:nvSpPr>
        <p:spPr>
          <a:xfrm>
            <a:off x="630222" y="1647303"/>
            <a:ext cx="1014659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/>
              <a:t>Im Anschluss an die Kursbuchung wird eine Buchungsbestätigung per E-Mail verschickt. Deine Bestellung wird in der Regel innerhalb eines Werktages bearbeitet. Du bekommst dann eine weitere E-Mail, dass deine Bestellung abgeschlossen wurde. Nun steht dir der Kurs zu Verfügung.</a:t>
            </a:r>
          </a:p>
          <a:p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091AB5D-57E4-6C69-4A28-763BB264EBCF}"/>
              </a:ext>
            </a:extLst>
          </p:cNvPr>
          <p:cNvSpPr/>
          <p:nvPr/>
        </p:nvSpPr>
        <p:spPr>
          <a:xfrm>
            <a:off x="6434971" y="2685506"/>
            <a:ext cx="3587606" cy="137023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B9C5410-B000-6B90-FB1A-000752CBE2EB}"/>
              </a:ext>
            </a:extLst>
          </p:cNvPr>
          <p:cNvSpPr/>
          <p:nvPr/>
        </p:nvSpPr>
        <p:spPr>
          <a:xfrm>
            <a:off x="5907121" y="4969584"/>
            <a:ext cx="1055699" cy="1050345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1E7598-7C55-C8F1-9362-1BE05A039244}"/>
              </a:ext>
            </a:extLst>
          </p:cNvPr>
          <p:cNvSpPr txBox="1"/>
          <p:nvPr/>
        </p:nvSpPr>
        <p:spPr>
          <a:xfrm>
            <a:off x="652669" y="2734322"/>
            <a:ext cx="43049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Anmeldedaten</a:t>
            </a:r>
          </a:p>
          <a:p>
            <a:endParaRPr lang="de-DE" dirty="0"/>
          </a:p>
          <a:p>
            <a:r>
              <a:rPr lang="de-DE" dirty="0"/>
              <a:t>Hast du bereits einen Benutzer in der Wabe, melde dich normal mit deinen bisherigen Anmeldedaten an.</a:t>
            </a:r>
          </a:p>
          <a:p>
            <a:endParaRPr lang="de-DE" dirty="0"/>
          </a:p>
          <a:p>
            <a:r>
              <a:rPr lang="de-DE" dirty="0"/>
              <a:t>Hast du einen bei der Bestellung erstellt, entsprechen deine Anmeldedaten denen in der Akademie.</a:t>
            </a:r>
          </a:p>
          <a:p>
            <a:endParaRPr lang="de-DE" dirty="0"/>
          </a:p>
          <a:p>
            <a:r>
              <a:rPr lang="de-DE" dirty="0"/>
              <a:t>Hast du als Gast bestellt, erhältst du eine E-Mail mit deinen Anmeldedaten.</a:t>
            </a:r>
          </a:p>
        </p:txBody>
      </p:sp>
    </p:spTree>
    <p:extLst>
      <p:ext uri="{BB962C8B-B14F-4D97-AF65-F5344CB8AC3E}">
        <p14:creationId xmlns:p14="http://schemas.microsoft.com/office/powerpoint/2010/main" val="320364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Kursoberfläche in der WABE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4" name="Grafik 3" descr="Ein Bild, das Text, Screenshot, Schrift, Marke enthält.&#10;&#10;Automatisch generierte Beschreibung">
            <a:extLst>
              <a:ext uri="{FF2B5EF4-FFF2-40B4-BE49-F238E27FC236}">
                <a16:creationId xmlns:a16="http://schemas.microsoft.com/office/drawing/2014/main" id="{980B540B-6176-1CB8-C7BB-AF0E6E33E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040" y="2678715"/>
            <a:ext cx="5417646" cy="324449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DFBB5D8-6465-FA00-2339-47A38E789B61}"/>
              </a:ext>
            </a:extLst>
          </p:cNvPr>
          <p:cNvSpPr txBox="1"/>
          <p:nvPr/>
        </p:nvSpPr>
        <p:spPr>
          <a:xfrm>
            <a:off x="956388" y="2073558"/>
            <a:ext cx="779316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dirty="0"/>
              <a:t>In Eurem Profil findet Ihr "</a:t>
            </a:r>
            <a:r>
              <a:rPr lang="de-DE" dirty="0" err="1"/>
              <a:t>RefStart</a:t>
            </a:r>
            <a:r>
              <a:rPr lang="de-DE" dirty="0"/>
              <a:t>" unter „Meine Kurse“ </a:t>
            </a:r>
            <a:endParaRPr lang="de-D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745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666047" cy="1334183"/>
            <a:chOff x="2531363" y="580708"/>
            <a:chExt cx="8249413" cy="1334183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9971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Oberfläche des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-Schiedsrichterkurses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2" name="Grafik 1" descr="Ein Bild, das Text, Screenshot, Software, Webseite enthält.&#10;&#10;Automatisch generierte Beschreibung">
            <a:extLst>
              <a:ext uri="{FF2B5EF4-FFF2-40B4-BE49-F238E27FC236}">
                <a16:creationId xmlns:a16="http://schemas.microsoft.com/office/drawing/2014/main" id="{058AE24D-C9D1-7B6D-92F1-EDEDDC17A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025" y="1894119"/>
            <a:ext cx="10247688" cy="50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81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>
                  <a:latin typeface="Soho Gothic Pro" panose="020B0503030504020204" pitchFamily="34" charset="77"/>
                </a:rPr>
                <a:t>Navigation in </a:t>
              </a: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endParaRPr lang="de-DE" sz="3600" b="1" i="1" spc="30" dirty="0">
                <a:latin typeface="Soho Gothic Pro" panose="020B0503030504020204" pitchFamily="34" charset="77"/>
              </a:endParaRP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68FEF6F-7A75-4C7A-3DA3-01B6DE9E4F71}"/>
              </a:ext>
            </a:extLst>
          </p:cNvPr>
          <p:cNvSpPr txBox="1"/>
          <p:nvPr/>
        </p:nvSpPr>
        <p:spPr>
          <a:xfrm>
            <a:off x="5840424" y="2700050"/>
            <a:ext cx="4505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Starten des Schiedsrichterkurses mit Modul1</a:t>
            </a:r>
          </a:p>
        </p:txBody>
      </p:sp>
      <p:pic>
        <p:nvPicPr>
          <p:cNvPr id="6" name="Grafik 5" descr="Ein Bild, das Text, Screenshot, Schrift enthält.&#10;&#10;Automatisch generierte Beschreibung">
            <a:extLst>
              <a:ext uri="{FF2B5EF4-FFF2-40B4-BE49-F238E27FC236}">
                <a16:creationId xmlns:a16="http://schemas.microsoft.com/office/drawing/2014/main" id="{D85B48CC-BD2E-4618-BDAB-FADAE949E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6016" y="1971992"/>
            <a:ext cx="1895475" cy="43053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401315AC-4FB8-4292-F9DA-8EEB10AC7FE3}"/>
              </a:ext>
            </a:extLst>
          </p:cNvPr>
          <p:cNvSpPr/>
          <p:nvPr/>
        </p:nvSpPr>
        <p:spPr>
          <a:xfrm>
            <a:off x="1846016" y="3739037"/>
            <a:ext cx="1030941" cy="267432"/>
          </a:xfrm>
          <a:prstGeom prst="ellipse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611362E0-1C0E-3378-B138-7AA00D35FA76}"/>
              </a:ext>
            </a:extLst>
          </p:cNvPr>
          <p:cNvCxnSpPr>
            <a:cxnSpLocks/>
          </p:cNvCxnSpPr>
          <p:nvPr/>
        </p:nvCxnSpPr>
        <p:spPr>
          <a:xfrm flipH="1">
            <a:off x="3064161" y="3056910"/>
            <a:ext cx="2610498" cy="6944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81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33C004F1-0011-C14B-A3F6-5830611084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346666" y="402336"/>
            <a:ext cx="4007133" cy="605332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240A2E-0517-9F42-B84C-A84325DCF57E}"/>
              </a:ext>
            </a:extLst>
          </p:cNvPr>
          <p:cNvGrpSpPr/>
          <p:nvPr/>
        </p:nvGrpSpPr>
        <p:grpSpPr>
          <a:xfrm>
            <a:off x="720000" y="580708"/>
            <a:ext cx="8249413" cy="835585"/>
            <a:chOff x="2531363" y="580708"/>
            <a:chExt cx="8249413" cy="835585"/>
          </a:xfrm>
        </p:grpSpPr>
        <p:sp>
          <p:nvSpPr>
            <p:cNvPr id="21" name="TextBox 1936">
              <a:extLst>
                <a:ext uri="{FF2B5EF4-FFF2-40B4-BE49-F238E27FC236}">
                  <a16:creationId xmlns:a16="http://schemas.microsoft.com/office/drawing/2014/main" id="{1A47284E-5E8E-0941-A3E8-146E86D8E666}"/>
                </a:ext>
              </a:extLst>
            </p:cNvPr>
            <p:cNvSpPr txBox="1"/>
            <p:nvPr/>
          </p:nvSpPr>
          <p:spPr>
            <a:xfrm>
              <a:off x="2531364" y="917695"/>
              <a:ext cx="8249412" cy="49859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de-DE" sz="3600" b="1" i="1" spc="30" dirty="0" err="1">
                  <a:latin typeface="Soho Gothic Pro" panose="020B0503030504020204" pitchFamily="34" charset="77"/>
                </a:rPr>
                <a:t>RefStart</a:t>
              </a:r>
              <a:r>
                <a:rPr lang="de-DE" sz="3600" b="1" i="1" spc="30" dirty="0">
                  <a:latin typeface="Soho Gothic Pro" panose="020B0503030504020204" pitchFamily="34" charset="77"/>
                </a:rPr>
                <a:t>-Schiedsrichterkurs</a:t>
              </a:r>
            </a:p>
          </p:txBody>
        </p:sp>
        <p:sp>
          <p:nvSpPr>
            <p:cNvPr id="22" name="TextBox 1938">
              <a:extLst>
                <a:ext uri="{FF2B5EF4-FFF2-40B4-BE49-F238E27FC236}">
                  <a16:creationId xmlns:a16="http://schemas.microsoft.com/office/drawing/2014/main" id="{0BBC9D3A-C40A-5241-9A15-3484E2B80792}"/>
                </a:ext>
              </a:extLst>
            </p:cNvPr>
            <p:cNvSpPr txBox="1"/>
            <p:nvPr/>
          </p:nvSpPr>
          <p:spPr>
            <a:xfrm>
              <a:off x="2531363" y="580708"/>
              <a:ext cx="367191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Deutscher</a:t>
              </a:r>
              <a:r>
                <a:rPr lang="en-US" altLang="zh-CN" sz="1400" dirty="0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 Hockey-Bund </a:t>
              </a:r>
              <a:r>
                <a:rPr lang="en-US" altLang="zh-CN" sz="1400" dirty="0" err="1">
                  <a:solidFill>
                    <a:srgbClr val="CC9900"/>
                  </a:solidFill>
                  <a:latin typeface="Soho Gothic Pro" panose="020B0503030504020204" pitchFamily="34" charset="77"/>
                  <a:cs typeface="Times New Roman" panose="02020603050405020304" pitchFamily="18" charset="0"/>
                </a:rPr>
                <a:t>e.V.</a:t>
              </a:r>
              <a:endParaRPr lang="en-US" altLang="zh-CN" sz="1400" dirty="0">
                <a:solidFill>
                  <a:srgbClr val="CC9900"/>
                </a:solidFill>
                <a:latin typeface="Soho Gothic Pro" panose="020B0503030504020204" pitchFamily="34" charset="77"/>
                <a:cs typeface="Times New Roman" panose="02020603050405020304" pitchFamily="18" charset="0"/>
              </a:endParaRP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D67D29A2-E399-414F-AEEF-DACD5C8A9F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846" y="502952"/>
            <a:ext cx="1153953" cy="62135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9FADBBA-9898-0342-948E-4D3C1C1283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5091"/>
            <a:ext cx="109408" cy="3067819"/>
          </a:xfrm>
          <a:prstGeom prst="rect">
            <a:avLst/>
          </a:prstGeom>
        </p:spPr>
      </p:pic>
      <p:pic>
        <p:nvPicPr>
          <p:cNvPr id="3" name="Grafik 2" descr="Ein Bild, das Text, Screenshot, Webseite, Software enthält.&#10;&#10;Automatisch generierte Beschreibung">
            <a:extLst>
              <a:ext uri="{FF2B5EF4-FFF2-40B4-BE49-F238E27FC236}">
                <a16:creationId xmlns:a16="http://schemas.microsoft.com/office/drawing/2014/main" id="{9672CD01-4CD3-AD9C-D166-16B7807C2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1" y="1740098"/>
            <a:ext cx="7424840" cy="420020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C1C4ADE-A1FA-6A99-3602-F8D8414B7EAF}"/>
              </a:ext>
            </a:extLst>
          </p:cNvPr>
          <p:cNvSpPr txBox="1"/>
          <p:nvPr/>
        </p:nvSpPr>
        <p:spPr>
          <a:xfrm>
            <a:off x="8615082" y="2586317"/>
            <a:ext cx="33385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In Abhängigkeit und Einstellung </a:t>
            </a:r>
          </a:p>
          <a:p>
            <a:pPr algn="ctr"/>
            <a:r>
              <a:rPr lang="de-DE" dirty="0"/>
              <a:t>des verwendeten Browsers, </a:t>
            </a:r>
          </a:p>
          <a:p>
            <a:pPr algn="ctr"/>
            <a:r>
              <a:rPr lang="de-DE" dirty="0"/>
              <a:t>müssen eventuell Pop-Up-Fenster</a:t>
            </a:r>
          </a:p>
          <a:p>
            <a:pPr algn="ctr"/>
            <a:r>
              <a:rPr lang="de-DE" dirty="0"/>
              <a:t>für wabe.hockey.de erlaubt werden. 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78FE750-A08F-9BF6-DC7C-445CD00C44D8}"/>
              </a:ext>
            </a:extLst>
          </p:cNvPr>
          <p:cNvCxnSpPr/>
          <p:nvPr/>
        </p:nvCxnSpPr>
        <p:spPr>
          <a:xfrm flipH="1" flipV="1">
            <a:off x="4500282" y="2061882"/>
            <a:ext cx="4114800" cy="1048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079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476</Words>
  <Application>Microsoft Office PowerPoint</Application>
  <PresentationFormat>Breitbild</PresentationFormat>
  <Paragraphs>63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Soho Gothic Pro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Office-Benutzer</dc:creator>
  <cp:lastModifiedBy>Simon Taubert</cp:lastModifiedBy>
  <cp:revision>203</cp:revision>
  <dcterms:created xsi:type="dcterms:W3CDTF">2020-09-09T08:03:34Z</dcterms:created>
  <dcterms:modified xsi:type="dcterms:W3CDTF">2025-01-20T15:00:14Z</dcterms:modified>
</cp:coreProperties>
</file>